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sldIdLst>
    <p:sldId id="329" r:id="rId5"/>
    <p:sldId id="345" r:id="rId6"/>
    <p:sldId id="346" r:id="rId7"/>
    <p:sldId id="347" r:id="rId8"/>
    <p:sldId id="348" r:id="rId9"/>
    <p:sldId id="350" r:id="rId10"/>
    <p:sldId id="349" r:id="rId11"/>
    <p:sldId id="351" r:id="rId12"/>
    <p:sldId id="367" r:id="rId13"/>
    <p:sldId id="352" r:id="rId14"/>
    <p:sldId id="353" r:id="rId15"/>
    <p:sldId id="354" r:id="rId16"/>
    <p:sldId id="355" r:id="rId17"/>
    <p:sldId id="357" r:id="rId18"/>
    <p:sldId id="356" r:id="rId19"/>
    <p:sldId id="359" r:id="rId20"/>
    <p:sldId id="360" r:id="rId21"/>
    <p:sldId id="361" r:id="rId22"/>
    <p:sldId id="368" r:id="rId23"/>
    <p:sldId id="362" r:id="rId24"/>
    <p:sldId id="364" r:id="rId25"/>
    <p:sldId id="365" r:id="rId26"/>
    <p:sldId id="358" r:id="rId27"/>
    <p:sldId id="366" r:id="rId28"/>
    <p:sldId id="3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445CC6-D0B9-480B-891D-449069DD0C39}" v="390" dt="2022-06-29T07:26:11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970" y="6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5463" y="6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, Youngwoo" userId="417ced45-57a5-4e49-9c48-e0610ab78550" providerId="ADAL" clId="{F9445CC6-D0B9-480B-891D-449069DD0C39}"/>
    <pc:docChg chg="undo redo custSel addSld delSld modSld">
      <pc:chgData name="Sim, Youngwoo" userId="417ced45-57a5-4e49-9c48-e0610ab78550" providerId="ADAL" clId="{F9445CC6-D0B9-480B-891D-449069DD0C39}" dt="2022-06-29T07:27:03.877" v="11680" actId="20577"/>
      <pc:docMkLst>
        <pc:docMk/>
      </pc:docMkLst>
      <pc:sldChg chg="del">
        <pc:chgData name="Sim, Youngwoo" userId="417ced45-57a5-4e49-9c48-e0610ab78550" providerId="ADAL" clId="{F9445CC6-D0B9-480B-891D-449069DD0C39}" dt="2022-06-29T06:27:42.987" v="9872" actId="47"/>
        <pc:sldMkLst>
          <pc:docMk/>
          <pc:sldMk cId="3450628348" sldId="330"/>
        </pc:sldMkLst>
      </pc:sldChg>
      <pc:sldChg chg="del">
        <pc:chgData name="Sim, Youngwoo" userId="417ced45-57a5-4e49-9c48-e0610ab78550" providerId="ADAL" clId="{F9445CC6-D0B9-480B-891D-449069DD0C39}" dt="2022-06-29T06:27:42.987" v="9872" actId="47"/>
        <pc:sldMkLst>
          <pc:docMk/>
          <pc:sldMk cId="3276585174" sldId="331"/>
        </pc:sldMkLst>
      </pc:sldChg>
      <pc:sldChg chg="del">
        <pc:chgData name="Sim, Youngwoo" userId="417ced45-57a5-4e49-9c48-e0610ab78550" providerId="ADAL" clId="{F9445CC6-D0B9-480B-891D-449069DD0C39}" dt="2022-06-29T06:27:42.987" v="9872" actId="47"/>
        <pc:sldMkLst>
          <pc:docMk/>
          <pc:sldMk cId="3259980432" sldId="332"/>
        </pc:sldMkLst>
      </pc:sldChg>
      <pc:sldChg chg="del">
        <pc:chgData name="Sim, Youngwoo" userId="417ced45-57a5-4e49-9c48-e0610ab78550" providerId="ADAL" clId="{F9445CC6-D0B9-480B-891D-449069DD0C39}" dt="2022-06-29T06:27:42.987" v="9872" actId="47"/>
        <pc:sldMkLst>
          <pc:docMk/>
          <pc:sldMk cId="2585220829" sldId="333"/>
        </pc:sldMkLst>
      </pc:sldChg>
      <pc:sldChg chg="del">
        <pc:chgData name="Sim, Youngwoo" userId="417ced45-57a5-4e49-9c48-e0610ab78550" providerId="ADAL" clId="{F9445CC6-D0B9-480B-891D-449069DD0C39}" dt="2022-06-29T06:27:42.987" v="9872" actId="47"/>
        <pc:sldMkLst>
          <pc:docMk/>
          <pc:sldMk cId="1091443255" sldId="334"/>
        </pc:sldMkLst>
      </pc:sldChg>
      <pc:sldChg chg="del">
        <pc:chgData name="Sim, Youngwoo" userId="417ced45-57a5-4e49-9c48-e0610ab78550" providerId="ADAL" clId="{F9445CC6-D0B9-480B-891D-449069DD0C39}" dt="2022-06-29T06:27:42.987" v="9872" actId="47"/>
        <pc:sldMkLst>
          <pc:docMk/>
          <pc:sldMk cId="4167815319" sldId="335"/>
        </pc:sldMkLst>
      </pc:sldChg>
      <pc:sldChg chg="del">
        <pc:chgData name="Sim, Youngwoo" userId="417ced45-57a5-4e49-9c48-e0610ab78550" providerId="ADAL" clId="{F9445CC6-D0B9-480B-891D-449069DD0C39}" dt="2022-06-29T06:27:42.987" v="9872" actId="47"/>
        <pc:sldMkLst>
          <pc:docMk/>
          <pc:sldMk cId="1515637895" sldId="336"/>
        </pc:sldMkLst>
      </pc:sldChg>
      <pc:sldChg chg="del">
        <pc:chgData name="Sim, Youngwoo" userId="417ced45-57a5-4e49-9c48-e0610ab78550" providerId="ADAL" clId="{F9445CC6-D0B9-480B-891D-449069DD0C39}" dt="2022-06-29T06:27:42.987" v="9872" actId="47"/>
        <pc:sldMkLst>
          <pc:docMk/>
          <pc:sldMk cId="4146004056" sldId="337"/>
        </pc:sldMkLst>
      </pc:sldChg>
      <pc:sldChg chg="del">
        <pc:chgData name="Sim, Youngwoo" userId="417ced45-57a5-4e49-9c48-e0610ab78550" providerId="ADAL" clId="{F9445CC6-D0B9-480B-891D-449069DD0C39}" dt="2022-06-29T06:27:42.987" v="9872" actId="47"/>
        <pc:sldMkLst>
          <pc:docMk/>
          <pc:sldMk cId="2653427070" sldId="338"/>
        </pc:sldMkLst>
      </pc:sldChg>
      <pc:sldChg chg="del">
        <pc:chgData name="Sim, Youngwoo" userId="417ced45-57a5-4e49-9c48-e0610ab78550" providerId="ADAL" clId="{F9445CC6-D0B9-480B-891D-449069DD0C39}" dt="2022-06-29T06:27:42.987" v="9872" actId="47"/>
        <pc:sldMkLst>
          <pc:docMk/>
          <pc:sldMk cId="3681145535" sldId="339"/>
        </pc:sldMkLst>
      </pc:sldChg>
      <pc:sldChg chg="del">
        <pc:chgData name="Sim, Youngwoo" userId="417ced45-57a5-4e49-9c48-e0610ab78550" providerId="ADAL" clId="{F9445CC6-D0B9-480B-891D-449069DD0C39}" dt="2022-06-29T06:27:42.987" v="9872" actId="47"/>
        <pc:sldMkLst>
          <pc:docMk/>
          <pc:sldMk cId="824334103" sldId="340"/>
        </pc:sldMkLst>
      </pc:sldChg>
      <pc:sldChg chg="del">
        <pc:chgData name="Sim, Youngwoo" userId="417ced45-57a5-4e49-9c48-e0610ab78550" providerId="ADAL" clId="{F9445CC6-D0B9-480B-891D-449069DD0C39}" dt="2022-06-29T06:27:42.987" v="9872" actId="47"/>
        <pc:sldMkLst>
          <pc:docMk/>
          <pc:sldMk cId="3770634268" sldId="341"/>
        </pc:sldMkLst>
      </pc:sldChg>
      <pc:sldChg chg="del">
        <pc:chgData name="Sim, Youngwoo" userId="417ced45-57a5-4e49-9c48-e0610ab78550" providerId="ADAL" clId="{F9445CC6-D0B9-480B-891D-449069DD0C39}" dt="2022-06-29T06:27:42.987" v="9872" actId="47"/>
        <pc:sldMkLst>
          <pc:docMk/>
          <pc:sldMk cId="594509986" sldId="342"/>
        </pc:sldMkLst>
      </pc:sldChg>
      <pc:sldChg chg="del">
        <pc:chgData name="Sim, Youngwoo" userId="417ced45-57a5-4e49-9c48-e0610ab78550" providerId="ADAL" clId="{F9445CC6-D0B9-480B-891D-449069DD0C39}" dt="2022-06-29T06:27:42.987" v="9872" actId="47"/>
        <pc:sldMkLst>
          <pc:docMk/>
          <pc:sldMk cId="172342350" sldId="343"/>
        </pc:sldMkLst>
      </pc:sldChg>
      <pc:sldChg chg="del">
        <pc:chgData name="Sim, Youngwoo" userId="417ced45-57a5-4e49-9c48-e0610ab78550" providerId="ADAL" clId="{F9445CC6-D0B9-480B-891D-449069DD0C39}" dt="2022-06-29T06:27:42.987" v="9872" actId="47"/>
        <pc:sldMkLst>
          <pc:docMk/>
          <pc:sldMk cId="3274376201" sldId="344"/>
        </pc:sldMkLst>
      </pc:sldChg>
      <pc:sldChg chg="modSp mod">
        <pc:chgData name="Sim, Youngwoo" userId="417ced45-57a5-4e49-9c48-e0610ab78550" providerId="ADAL" clId="{F9445CC6-D0B9-480B-891D-449069DD0C39}" dt="2022-06-29T06:48:24.992" v="11052" actId="20577"/>
        <pc:sldMkLst>
          <pc:docMk/>
          <pc:sldMk cId="3765714240" sldId="345"/>
        </pc:sldMkLst>
        <pc:spChg chg="mod">
          <ac:chgData name="Sim, Youngwoo" userId="417ced45-57a5-4e49-9c48-e0610ab78550" providerId="ADAL" clId="{F9445CC6-D0B9-480B-891D-449069DD0C39}" dt="2022-06-29T06:48:24.992" v="11052" actId="20577"/>
          <ac:spMkLst>
            <pc:docMk/>
            <pc:sldMk cId="3765714240" sldId="345"/>
            <ac:spMk id="3" creationId="{A9F76293-D50A-9AB1-DE74-5EA9A9CA36D7}"/>
          </ac:spMkLst>
        </pc:spChg>
      </pc:sldChg>
      <pc:sldChg chg="modSp mod">
        <pc:chgData name="Sim, Youngwoo" userId="417ced45-57a5-4e49-9c48-e0610ab78550" providerId="ADAL" clId="{F9445CC6-D0B9-480B-891D-449069DD0C39}" dt="2022-06-29T02:25:06.925" v="1692" actId="166"/>
        <pc:sldMkLst>
          <pc:docMk/>
          <pc:sldMk cId="3306323284" sldId="349"/>
        </pc:sldMkLst>
        <pc:spChg chg="mod">
          <ac:chgData name="Sim, Youngwoo" userId="417ced45-57a5-4e49-9c48-e0610ab78550" providerId="ADAL" clId="{F9445CC6-D0B9-480B-891D-449069DD0C39}" dt="2022-06-29T02:05:07.696" v="650" actId="20577"/>
          <ac:spMkLst>
            <pc:docMk/>
            <pc:sldMk cId="3306323284" sldId="349"/>
            <ac:spMk id="12" creationId="{D5EFE247-8CAE-FD0E-F9E6-5472251F2F47}"/>
          </ac:spMkLst>
        </pc:spChg>
        <pc:spChg chg="ord">
          <ac:chgData name="Sim, Youngwoo" userId="417ced45-57a5-4e49-9c48-e0610ab78550" providerId="ADAL" clId="{F9445CC6-D0B9-480B-891D-449069DD0C39}" dt="2022-06-29T02:25:06.925" v="1692" actId="166"/>
          <ac:spMkLst>
            <pc:docMk/>
            <pc:sldMk cId="3306323284" sldId="349"/>
            <ac:spMk id="14" creationId="{19782F24-8502-C186-8C58-42940E20A71C}"/>
          </ac:spMkLst>
        </pc:spChg>
        <pc:spChg chg="ord">
          <ac:chgData name="Sim, Youngwoo" userId="417ced45-57a5-4e49-9c48-e0610ab78550" providerId="ADAL" clId="{F9445CC6-D0B9-480B-891D-449069DD0C39}" dt="2022-06-29T02:25:06.925" v="1692" actId="166"/>
          <ac:spMkLst>
            <pc:docMk/>
            <pc:sldMk cId="3306323284" sldId="349"/>
            <ac:spMk id="27" creationId="{B4F95ED6-B8F9-F63F-4034-F02F7ADD991B}"/>
          </ac:spMkLst>
        </pc:spChg>
        <pc:cxnChg chg="ord">
          <ac:chgData name="Sim, Youngwoo" userId="417ced45-57a5-4e49-9c48-e0610ab78550" providerId="ADAL" clId="{F9445CC6-D0B9-480B-891D-449069DD0C39}" dt="2022-06-29T02:25:06.925" v="1692" actId="166"/>
          <ac:cxnSpMkLst>
            <pc:docMk/>
            <pc:sldMk cId="3306323284" sldId="349"/>
            <ac:cxnSpMk id="24" creationId="{8ECD2B27-A0E3-33F9-4454-70B1C048E530}"/>
          </ac:cxnSpMkLst>
        </pc:cxnChg>
        <pc:cxnChg chg="ord">
          <ac:chgData name="Sim, Youngwoo" userId="417ced45-57a5-4e49-9c48-e0610ab78550" providerId="ADAL" clId="{F9445CC6-D0B9-480B-891D-449069DD0C39}" dt="2022-06-29T02:25:06.925" v="1692" actId="166"/>
          <ac:cxnSpMkLst>
            <pc:docMk/>
            <pc:sldMk cId="3306323284" sldId="349"/>
            <ac:cxnSpMk id="26" creationId="{33F44CE0-8292-B235-F251-7242FD611E03}"/>
          </ac:cxnSpMkLst>
        </pc:cxnChg>
      </pc:sldChg>
      <pc:sldChg chg="addSp delSp modSp new mod">
        <pc:chgData name="Sim, Youngwoo" userId="417ced45-57a5-4e49-9c48-e0610ab78550" providerId="ADAL" clId="{F9445CC6-D0B9-480B-891D-449069DD0C39}" dt="2022-06-29T01:57:53.908" v="220" actId="1076"/>
        <pc:sldMkLst>
          <pc:docMk/>
          <pc:sldMk cId="4182649748" sldId="351"/>
        </pc:sldMkLst>
        <pc:spChg chg="mod">
          <ac:chgData name="Sim, Youngwoo" userId="417ced45-57a5-4e49-9c48-e0610ab78550" providerId="ADAL" clId="{F9445CC6-D0B9-480B-891D-449069DD0C39}" dt="2022-06-29T01:53:58.272" v="39" actId="20577"/>
          <ac:spMkLst>
            <pc:docMk/>
            <pc:sldMk cId="4182649748" sldId="351"/>
            <ac:spMk id="2" creationId="{905BA588-8320-E7FA-0484-CDFB2103249E}"/>
          </ac:spMkLst>
        </pc:spChg>
        <pc:spChg chg="del">
          <ac:chgData name="Sim, Youngwoo" userId="417ced45-57a5-4e49-9c48-e0610ab78550" providerId="ADAL" clId="{F9445CC6-D0B9-480B-891D-449069DD0C39}" dt="2022-06-29T01:55:11.888" v="57"/>
          <ac:spMkLst>
            <pc:docMk/>
            <pc:sldMk cId="4182649748" sldId="351"/>
            <ac:spMk id="3" creationId="{96FB8898-8618-3DC0-4FD3-42DFE7950024}"/>
          </ac:spMkLst>
        </pc:spChg>
        <pc:spChg chg="add mod ord">
          <ac:chgData name="Sim, Youngwoo" userId="417ced45-57a5-4e49-9c48-e0610ab78550" providerId="ADAL" clId="{F9445CC6-D0B9-480B-891D-449069DD0C39}" dt="2022-06-29T01:54:49.865" v="55" actId="164"/>
          <ac:spMkLst>
            <pc:docMk/>
            <pc:sldMk cId="4182649748" sldId="351"/>
            <ac:spMk id="4" creationId="{EC63CD2B-68AD-84D3-00D9-E3F9098E050D}"/>
          </ac:spMkLst>
        </pc:spChg>
        <pc:spChg chg="add mod">
          <ac:chgData name="Sim, Youngwoo" userId="417ced45-57a5-4e49-9c48-e0610ab78550" providerId="ADAL" clId="{F9445CC6-D0B9-480B-891D-449069DD0C39}" dt="2022-06-29T01:55:26.455" v="64" actId="478"/>
          <ac:spMkLst>
            <pc:docMk/>
            <pc:sldMk cId="4182649748" sldId="351"/>
            <ac:spMk id="10" creationId="{AD3498BD-6022-57DB-65EB-2637224E5D23}"/>
          </ac:spMkLst>
        </pc:spChg>
        <pc:spChg chg="add mod">
          <ac:chgData name="Sim, Youngwoo" userId="417ced45-57a5-4e49-9c48-e0610ab78550" providerId="ADAL" clId="{F9445CC6-D0B9-480B-891D-449069DD0C39}" dt="2022-06-29T01:57:50.810" v="218" actId="1076"/>
          <ac:spMkLst>
            <pc:docMk/>
            <pc:sldMk cId="4182649748" sldId="351"/>
            <ac:spMk id="11" creationId="{85E3F110-B3D3-DC5F-C7B1-BCC617A23C4E}"/>
          </ac:spMkLst>
        </pc:spChg>
        <pc:spChg chg="add mod">
          <ac:chgData name="Sim, Youngwoo" userId="417ced45-57a5-4e49-9c48-e0610ab78550" providerId="ADAL" clId="{F9445CC6-D0B9-480B-891D-449069DD0C39}" dt="2022-06-29T01:57:46.249" v="216" actId="20577"/>
          <ac:spMkLst>
            <pc:docMk/>
            <pc:sldMk cId="4182649748" sldId="351"/>
            <ac:spMk id="19" creationId="{6A8ACE90-FAC3-0DDC-B3B6-3973F5E9F79F}"/>
          </ac:spMkLst>
        </pc:spChg>
        <pc:grpChg chg="add mod">
          <ac:chgData name="Sim, Youngwoo" userId="417ced45-57a5-4e49-9c48-e0610ab78550" providerId="ADAL" clId="{F9445CC6-D0B9-480B-891D-449069DD0C39}" dt="2022-06-29T01:54:57.606" v="56" actId="1076"/>
          <ac:grpSpMkLst>
            <pc:docMk/>
            <pc:sldMk cId="4182649748" sldId="351"/>
            <ac:grpSpMk id="7" creationId="{DAC978C2-0A73-55CC-F7AB-4FF57BAA0AD7}"/>
          </ac:grpSpMkLst>
        </pc:grpChg>
        <pc:picChg chg="add mod">
          <ac:chgData name="Sim, Youngwoo" userId="417ced45-57a5-4e49-9c48-e0610ab78550" providerId="ADAL" clId="{F9445CC6-D0B9-480B-891D-449069DD0C39}" dt="2022-06-29T01:54:49.865" v="55" actId="164"/>
          <ac:picMkLst>
            <pc:docMk/>
            <pc:sldMk cId="4182649748" sldId="351"/>
            <ac:picMk id="5" creationId="{F99E3EB9-453F-E1CD-5878-0FADA822055E}"/>
          </ac:picMkLst>
        </pc:picChg>
        <pc:picChg chg="add mod modCrop">
          <ac:chgData name="Sim, Youngwoo" userId="417ced45-57a5-4e49-9c48-e0610ab78550" providerId="ADAL" clId="{F9445CC6-D0B9-480B-891D-449069DD0C39}" dt="2022-06-29T01:54:49.865" v="55" actId="164"/>
          <ac:picMkLst>
            <pc:docMk/>
            <pc:sldMk cId="4182649748" sldId="351"/>
            <ac:picMk id="6" creationId="{75A21D49-5411-B7B6-DA72-C9433933D706}"/>
          </ac:picMkLst>
        </pc:picChg>
        <pc:picChg chg="add del mod">
          <ac:chgData name="Sim, Youngwoo" userId="417ced45-57a5-4e49-9c48-e0610ab78550" providerId="ADAL" clId="{F9445CC6-D0B9-480B-891D-449069DD0C39}" dt="2022-06-29T01:55:26.455" v="64" actId="478"/>
          <ac:picMkLst>
            <pc:docMk/>
            <pc:sldMk cId="4182649748" sldId="351"/>
            <ac:picMk id="8" creationId="{93DEA8AB-08BF-D804-2229-EC4D762EFB49}"/>
          </ac:picMkLst>
        </pc:picChg>
        <pc:picChg chg="add mod">
          <ac:chgData name="Sim, Youngwoo" userId="417ced45-57a5-4e49-9c48-e0610ab78550" providerId="ADAL" clId="{F9445CC6-D0B9-480B-891D-449069DD0C39}" dt="2022-06-29T01:57:53.908" v="220" actId="1076"/>
          <ac:picMkLst>
            <pc:docMk/>
            <pc:sldMk cId="4182649748" sldId="351"/>
            <ac:picMk id="15" creationId="{286E455F-811A-B2FD-4322-C9CE25834210}"/>
          </ac:picMkLst>
        </pc:picChg>
        <pc:picChg chg="add mod">
          <ac:chgData name="Sim, Youngwoo" userId="417ced45-57a5-4e49-9c48-e0610ab78550" providerId="ADAL" clId="{F9445CC6-D0B9-480B-891D-449069DD0C39}" dt="2022-06-29T01:57:48.840" v="217" actId="1076"/>
          <ac:picMkLst>
            <pc:docMk/>
            <pc:sldMk cId="4182649748" sldId="351"/>
            <ac:picMk id="16" creationId="{078A5C16-F480-87BB-9B3F-3E89B6757C66}"/>
          </ac:picMkLst>
        </pc:picChg>
        <pc:cxnChg chg="add mod">
          <ac:chgData name="Sim, Youngwoo" userId="417ced45-57a5-4e49-9c48-e0610ab78550" providerId="ADAL" clId="{F9445CC6-D0B9-480B-891D-449069DD0C39}" dt="2022-06-29T01:57:52.426" v="219" actId="14100"/>
          <ac:cxnSpMkLst>
            <pc:docMk/>
            <pc:sldMk cId="4182649748" sldId="351"/>
            <ac:cxnSpMk id="12" creationId="{ADCDE22A-AAD2-67AE-A13F-B3F0756A25AA}"/>
          </ac:cxnSpMkLst>
        </pc:cxnChg>
        <pc:cxnChg chg="add mod">
          <ac:chgData name="Sim, Youngwoo" userId="417ced45-57a5-4e49-9c48-e0610ab78550" providerId="ADAL" clId="{F9445CC6-D0B9-480B-891D-449069DD0C39}" dt="2022-06-29T01:56:41.456" v="117" actId="14100"/>
          <ac:cxnSpMkLst>
            <pc:docMk/>
            <pc:sldMk cId="4182649748" sldId="351"/>
            <ac:cxnSpMk id="17" creationId="{14497034-B84F-8C58-CE31-4C940AF722F5}"/>
          </ac:cxnSpMkLst>
        </pc:cxnChg>
      </pc:sldChg>
      <pc:sldChg chg="addSp delSp modSp new mod">
        <pc:chgData name="Sim, Youngwoo" userId="417ced45-57a5-4e49-9c48-e0610ab78550" providerId="ADAL" clId="{F9445CC6-D0B9-480B-891D-449069DD0C39}" dt="2022-06-29T02:25:00.467" v="1691" actId="166"/>
        <pc:sldMkLst>
          <pc:docMk/>
          <pc:sldMk cId="2305498235" sldId="352"/>
        </pc:sldMkLst>
        <pc:spChg chg="mod">
          <ac:chgData name="Sim, Youngwoo" userId="417ced45-57a5-4e49-9c48-e0610ab78550" providerId="ADAL" clId="{F9445CC6-D0B9-480B-891D-449069DD0C39}" dt="2022-06-29T02:06:36.320" v="857" actId="20577"/>
          <ac:spMkLst>
            <pc:docMk/>
            <pc:sldMk cId="2305498235" sldId="352"/>
            <ac:spMk id="2" creationId="{FAEE9AC3-C2DF-77C6-2AB5-83E33C5EA3A9}"/>
          </ac:spMkLst>
        </pc:spChg>
        <pc:spChg chg="mod">
          <ac:chgData name="Sim, Youngwoo" userId="417ced45-57a5-4e49-9c48-e0610ab78550" providerId="ADAL" clId="{F9445CC6-D0B9-480B-891D-449069DD0C39}" dt="2022-06-29T02:06:11.488" v="850" actId="20577"/>
          <ac:spMkLst>
            <pc:docMk/>
            <pc:sldMk cId="2305498235" sldId="352"/>
            <ac:spMk id="3" creationId="{A9D6E70E-9598-5AC4-3A25-AD059518D5EF}"/>
          </ac:spMkLst>
        </pc:spChg>
        <pc:spChg chg="mod topLvl">
          <ac:chgData name="Sim, Youngwoo" userId="417ced45-57a5-4e49-9c48-e0610ab78550" providerId="ADAL" clId="{F9445CC6-D0B9-480B-891D-449069DD0C39}" dt="2022-06-29T02:06:17.816" v="851" actId="1076"/>
          <ac:spMkLst>
            <pc:docMk/>
            <pc:sldMk cId="2305498235" sldId="352"/>
            <ac:spMk id="5" creationId="{D4DD7DCD-A78E-1BCB-ECA6-42B4E6B38E7D}"/>
          </ac:spMkLst>
        </pc:spChg>
        <pc:spChg chg="mod topLvl">
          <ac:chgData name="Sim, Youngwoo" userId="417ced45-57a5-4e49-9c48-e0610ab78550" providerId="ADAL" clId="{F9445CC6-D0B9-480B-891D-449069DD0C39}" dt="2022-06-29T02:06:17.816" v="851" actId="1076"/>
          <ac:spMkLst>
            <pc:docMk/>
            <pc:sldMk cId="2305498235" sldId="352"/>
            <ac:spMk id="6" creationId="{969A5E2F-14E8-9FED-D874-626A92518199}"/>
          </ac:spMkLst>
        </pc:spChg>
        <pc:spChg chg="add mod">
          <ac:chgData name="Sim, Youngwoo" userId="417ced45-57a5-4e49-9c48-e0610ab78550" providerId="ADAL" clId="{F9445CC6-D0B9-480B-891D-449069DD0C39}" dt="2022-06-29T02:06:17.816" v="851" actId="1076"/>
          <ac:spMkLst>
            <pc:docMk/>
            <pc:sldMk cId="2305498235" sldId="352"/>
            <ac:spMk id="7" creationId="{79B84DD3-DFE3-AABC-F684-9CDDD904F08E}"/>
          </ac:spMkLst>
        </pc:spChg>
        <pc:spChg chg="add mod">
          <ac:chgData name="Sim, Youngwoo" userId="417ced45-57a5-4e49-9c48-e0610ab78550" providerId="ADAL" clId="{F9445CC6-D0B9-480B-891D-449069DD0C39}" dt="2022-06-29T02:06:17.816" v="851" actId="1076"/>
          <ac:spMkLst>
            <pc:docMk/>
            <pc:sldMk cId="2305498235" sldId="352"/>
            <ac:spMk id="8" creationId="{39FB7C0F-7649-5CF8-C5D3-7EDD92981127}"/>
          </ac:spMkLst>
        </pc:spChg>
        <pc:spChg chg="add mod">
          <ac:chgData name="Sim, Youngwoo" userId="417ced45-57a5-4e49-9c48-e0610ab78550" providerId="ADAL" clId="{F9445CC6-D0B9-480B-891D-449069DD0C39}" dt="2022-06-29T02:06:17.816" v="851" actId="1076"/>
          <ac:spMkLst>
            <pc:docMk/>
            <pc:sldMk cId="2305498235" sldId="352"/>
            <ac:spMk id="9" creationId="{164E3978-1654-B9DF-BE63-E13D813B2B55}"/>
          </ac:spMkLst>
        </pc:spChg>
        <pc:spChg chg="add mod">
          <ac:chgData name="Sim, Youngwoo" userId="417ced45-57a5-4e49-9c48-e0610ab78550" providerId="ADAL" clId="{F9445CC6-D0B9-480B-891D-449069DD0C39}" dt="2022-06-29T02:06:17.816" v="851" actId="1076"/>
          <ac:spMkLst>
            <pc:docMk/>
            <pc:sldMk cId="2305498235" sldId="352"/>
            <ac:spMk id="11" creationId="{44355083-34B9-3488-70EB-3EDB55079BF1}"/>
          </ac:spMkLst>
        </pc:spChg>
        <pc:spChg chg="add mod">
          <ac:chgData name="Sim, Youngwoo" userId="417ced45-57a5-4e49-9c48-e0610ab78550" providerId="ADAL" clId="{F9445CC6-D0B9-480B-891D-449069DD0C39}" dt="2022-06-29T02:12:05.632" v="1036" actId="20577"/>
          <ac:spMkLst>
            <pc:docMk/>
            <pc:sldMk cId="2305498235" sldId="352"/>
            <ac:spMk id="12" creationId="{BE769EB4-86B7-9027-1A80-1D5F28E5098B}"/>
          </ac:spMkLst>
        </pc:spChg>
        <pc:spChg chg="add mod ord">
          <ac:chgData name="Sim, Youngwoo" userId="417ced45-57a5-4e49-9c48-e0610ab78550" providerId="ADAL" clId="{F9445CC6-D0B9-480B-891D-449069DD0C39}" dt="2022-06-29T02:25:00.467" v="1691" actId="166"/>
          <ac:spMkLst>
            <pc:docMk/>
            <pc:sldMk cId="2305498235" sldId="352"/>
            <ac:spMk id="13" creationId="{A4C03916-717B-198E-89FD-93F83D016147}"/>
          </ac:spMkLst>
        </pc:spChg>
        <pc:spChg chg="add mod">
          <ac:chgData name="Sim, Youngwoo" userId="417ced45-57a5-4e49-9c48-e0610ab78550" providerId="ADAL" clId="{F9445CC6-D0B9-480B-891D-449069DD0C39}" dt="2022-06-29T02:06:17.816" v="851" actId="1076"/>
          <ac:spMkLst>
            <pc:docMk/>
            <pc:sldMk cId="2305498235" sldId="352"/>
            <ac:spMk id="14" creationId="{56170CBF-9664-45C4-B521-9D85A6D2C86E}"/>
          </ac:spMkLst>
        </pc:spChg>
        <pc:spChg chg="add del mod">
          <ac:chgData name="Sim, Youngwoo" userId="417ced45-57a5-4e49-9c48-e0610ab78550" providerId="ADAL" clId="{F9445CC6-D0B9-480B-891D-449069DD0C39}" dt="2022-06-29T02:02:01.736" v="576" actId="478"/>
          <ac:spMkLst>
            <pc:docMk/>
            <pc:sldMk cId="2305498235" sldId="352"/>
            <ac:spMk id="15" creationId="{25C78721-18D8-2582-DCC6-8F7803E7621E}"/>
          </ac:spMkLst>
        </pc:spChg>
        <pc:spChg chg="add mod">
          <ac:chgData name="Sim, Youngwoo" userId="417ced45-57a5-4e49-9c48-e0610ab78550" providerId="ADAL" clId="{F9445CC6-D0B9-480B-891D-449069DD0C39}" dt="2022-06-29T02:06:17.816" v="851" actId="1076"/>
          <ac:spMkLst>
            <pc:docMk/>
            <pc:sldMk cId="2305498235" sldId="352"/>
            <ac:spMk id="20" creationId="{310B9461-64D5-1600-BDAF-03E3C78B34D2}"/>
          </ac:spMkLst>
        </pc:spChg>
        <pc:spChg chg="add del mod">
          <ac:chgData name="Sim, Youngwoo" userId="417ced45-57a5-4e49-9c48-e0610ab78550" providerId="ADAL" clId="{F9445CC6-D0B9-480B-891D-449069DD0C39}" dt="2022-06-29T02:02:35.792" v="602" actId="478"/>
          <ac:spMkLst>
            <pc:docMk/>
            <pc:sldMk cId="2305498235" sldId="352"/>
            <ac:spMk id="21" creationId="{5DF947A2-0378-33AD-7B5A-9D8C92DBAF95}"/>
          </ac:spMkLst>
        </pc:spChg>
        <pc:spChg chg="add del mod">
          <ac:chgData name="Sim, Youngwoo" userId="417ced45-57a5-4e49-9c48-e0610ab78550" providerId="ADAL" clId="{F9445CC6-D0B9-480B-891D-449069DD0C39}" dt="2022-06-29T02:02:31.982" v="601" actId="478"/>
          <ac:spMkLst>
            <pc:docMk/>
            <pc:sldMk cId="2305498235" sldId="352"/>
            <ac:spMk id="22" creationId="{AEC711F3-3223-8552-030B-84A97E47DC0F}"/>
          </ac:spMkLst>
        </pc:spChg>
        <pc:spChg chg="add del mod">
          <ac:chgData name="Sim, Youngwoo" userId="417ced45-57a5-4e49-9c48-e0610ab78550" providerId="ADAL" clId="{F9445CC6-D0B9-480B-891D-449069DD0C39}" dt="2022-06-29T02:01:58.897" v="575" actId="478"/>
          <ac:spMkLst>
            <pc:docMk/>
            <pc:sldMk cId="2305498235" sldId="352"/>
            <ac:spMk id="25" creationId="{682C3A15-B2B7-C243-C34B-619A6B1DFAE5}"/>
          </ac:spMkLst>
        </pc:spChg>
        <pc:spChg chg="add mod">
          <ac:chgData name="Sim, Youngwoo" userId="417ced45-57a5-4e49-9c48-e0610ab78550" providerId="ADAL" clId="{F9445CC6-D0B9-480B-891D-449069DD0C39}" dt="2022-06-29T02:12:09.036" v="1037" actId="1076"/>
          <ac:spMkLst>
            <pc:docMk/>
            <pc:sldMk cId="2305498235" sldId="352"/>
            <ac:spMk id="35" creationId="{1CD173D5-4A80-66B7-4AF4-F3AB70EBE57A}"/>
          </ac:spMkLst>
        </pc:spChg>
        <pc:spChg chg="add mod">
          <ac:chgData name="Sim, Youngwoo" userId="417ced45-57a5-4e49-9c48-e0610ab78550" providerId="ADAL" clId="{F9445CC6-D0B9-480B-891D-449069DD0C39}" dt="2022-06-29T02:12:26.040" v="1046" actId="1076"/>
          <ac:spMkLst>
            <pc:docMk/>
            <pc:sldMk cId="2305498235" sldId="352"/>
            <ac:spMk id="37" creationId="{33D36A14-ABC1-940F-BA7E-7BFDF67B9E42}"/>
          </ac:spMkLst>
        </pc:spChg>
        <pc:grpChg chg="add del mod">
          <ac:chgData name="Sim, Youngwoo" userId="417ced45-57a5-4e49-9c48-e0610ab78550" providerId="ADAL" clId="{F9445CC6-D0B9-480B-891D-449069DD0C39}" dt="2022-06-29T02:02:42.659" v="603" actId="165"/>
          <ac:grpSpMkLst>
            <pc:docMk/>
            <pc:sldMk cId="2305498235" sldId="352"/>
            <ac:grpSpMk id="4" creationId="{4BC56F6A-ECD1-E326-2333-2F7ADB5E2C53}"/>
          </ac:grpSpMkLst>
        </pc:grpChg>
        <pc:picChg chg="add mod">
          <ac:chgData name="Sim, Youngwoo" userId="417ced45-57a5-4e49-9c48-e0610ab78550" providerId="ADAL" clId="{F9445CC6-D0B9-480B-891D-449069DD0C39}" dt="2022-06-29T02:05:57.818" v="833" actId="1076"/>
          <ac:picMkLst>
            <pc:docMk/>
            <pc:sldMk cId="2305498235" sldId="352"/>
            <ac:picMk id="33" creationId="{1C484519-8512-82D7-F93F-EB7434747036}"/>
          </ac:picMkLst>
        </pc:picChg>
        <pc:cxnChg chg="add mod">
          <ac:chgData name="Sim, Youngwoo" userId="417ced45-57a5-4e49-9c48-e0610ab78550" providerId="ADAL" clId="{F9445CC6-D0B9-480B-891D-449069DD0C39}" dt="2022-06-29T02:06:17.816" v="851" actId="1076"/>
          <ac:cxnSpMkLst>
            <pc:docMk/>
            <pc:sldMk cId="2305498235" sldId="352"/>
            <ac:cxnSpMk id="10" creationId="{F1817A34-8108-CBDB-D2DB-AF05D116139B}"/>
          </ac:cxnSpMkLst>
        </pc:cxnChg>
        <pc:cxnChg chg="add mod">
          <ac:chgData name="Sim, Youngwoo" userId="417ced45-57a5-4e49-9c48-e0610ab78550" providerId="ADAL" clId="{F9445CC6-D0B9-480B-891D-449069DD0C39}" dt="2022-06-29T02:06:17.816" v="851" actId="1076"/>
          <ac:cxnSpMkLst>
            <pc:docMk/>
            <pc:sldMk cId="2305498235" sldId="352"/>
            <ac:cxnSpMk id="16" creationId="{71AFBC5D-5006-7563-4C26-C99511B8052D}"/>
          </ac:cxnSpMkLst>
        </pc:cxnChg>
        <pc:cxnChg chg="add mod">
          <ac:chgData name="Sim, Youngwoo" userId="417ced45-57a5-4e49-9c48-e0610ab78550" providerId="ADAL" clId="{F9445CC6-D0B9-480B-891D-449069DD0C39}" dt="2022-06-29T02:06:17.816" v="851" actId="1076"/>
          <ac:cxnSpMkLst>
            <pc:docMk/>
            <pc:sldMk cId="2305498235" sldId="352"/>
            <ac:cxnSpMk id="17" creationId="{1AA2293E-05DE-F3F8-FAF7-F8959CF768DE}"/>
          </ac:cxnSpMkLst>
        </pc:cxnChg>
        <pc:cxnChg chg="add mod">
          <ac:chgData name="Sim, Youngwoo" userId="417ced45-57a5-4e49-9c48-e0610ab78550" providerId="ADAL" clId="{F9445CC6-D0B9-480B-891D-449069DD0C39}" dt="2022-06-29T02:06:17.816" v="851" actId="1076"/>
          <ac:cxnSpMkLst>
            <pc:docMk/>
            <pc:sldMk cId="2305498235" sldId="352"/>
            <ac:cxnSpMk id="18" creationId="{158B336E-0A8A-AFBA-3885-D37374348818}"/>
          </ac:cxnSpMkLst>
        </pc:cxnChg>
        <pc:cxnChg chg="add mod">
          <ac:chgData name="Sim, Youngwoo" userId="417ced45-57a5-4e49-9c48-e0610ab78550" providerId="ADAL" clId="{F9445CC6-D0B9-480B-891D-449069DD0C39}" dt="2022-06-29T02:06:17.816" v="851" actId="1076"/>
          <ac:cxnSpMkLst>
            <pc:docMk/>
            <pc:sldMk cId="2305498235" sldId="352"/>
            <ac:cxnSpMk id="19" creationId="{C3E0D530-2CD5-C744-C139-1CA43758CCC5}"/>
          </ac:cxnSpMkLst>
        </pc:cxnChg>
        <pc:cxnChg chg="add del mod">
          <ac:chgData name="Sim, Youngwoo" userId="417ced45-57a5-4e49-9c48-e0610ab78550" providerId="ADAL" clId="{F9445CC6-D0B9-480B-891D-449069DD0C39}" dt="2022-06-29T02:02:01.736" v="576" actId="478"/>
          <ac:cxnSpMkLst>
            <pc:docMk/>
            <pc:sldMk cId="2305498235" sldId="352"/>
            <ac:cxnSpMk id="23" creationId="{5C44D0DD-3A73-A6D4-D6CB-D842532714CE}"/>
          </ac:cxnSpMkLst>
        </pc:cxnChg>
        <pc:cxnChg chg="add del mod">
          <ac:chgData name="Sim, Youngwoo" userId="417ced45-57a5-4e49-9c48-e0610ab78550" providerId="ADAL" clId="{F9445CC6-D0B9-480B-891D-449069DD0C39}" dt="2022-06-29T02:01:57.430" v="574" actId="478"/>
          <ac:cxnSpMkLst>
            <pc:docMk/>
            <pc:sldMk cId="2305498235" sldId="352"/>
            <ac:cxnSpMk id="24" creationId="{1E49F410-0760-F503-104C-1254D7B87EBD}"/>
          </ac:cxnSpMkLst>
        </pc:cxnChg>
      </pc:sldChg>
      <pc:sldChg chg="addSp delSp modSp new mod">
        <pc:chgData name="Sim, Youngwoo" userId="417ced45-57a5-4e49-9c48-e0610ab78550" providerId="ADAL" clId="{F9445CC6-D0B9-480B-891D-449069DD0C39}" dt="2022-06-29T02:22:11.049" v="1532" actId="404"/>
        <pc:sldMkLst>
          <pc:docMk/>
          <pc:sldMk cId="2895430929" sldId="353"/>
        </pc:sldMkLst>
        <pc:spChg chg="mod">
          <ac:chgData name="Sim, Youngwoo" userId="417ced45-57a5-4e49-9c48-e0610ab78550" providerId="ADAL" clId="{F9445CC6-D0B9-480B-891D-449069DD0C39}" dt="2022-06-29T02:21:57.042" v="1487"/>
          <ac:spMkLst>
            <pc:docMk/>
            <pc:sldMk cId="2895430929" sldId="353"/>
            <ac:spMk id="2" creationId="{4EE36D7E-11CF-AAAB-D936-1E231DA4DD7B}"/>
          </ac:spMkLst>
        </pc:spChg>
        <pc:spChg chg="mod">
          <ac:chgData name="Sim, Youngwoo" userId="417ced45-57a5-4e49-9c48-e0610ab78550" providerId="ADAL" clId="{F9445CC6-D0B9-480B-891D-449069DD0C39}" dt="2022-06-29T02:22:11.049" v="1532" actId="404"/>
          <ac:spMkLst>
            <pc:docMk/>
            <pc:sldMk cId="2895430929" sldId="353"/>
            <ac:spMk id="3" creationId="{14ABE591-6B33-1A4A-FF03-0F830B196537}"/>
          </ac:spMkLst>
        </pc:spChg>
        <pc:spChg chg="add mod">
          <ac:chgData name="Sim, Youngwoo" userId="417ced45-57a5-4e49-9c48-e0610ab78550" providerId="ADAL" clId="{F9445CC6-D0B9-480B-891D-449069DD0C39}" dt="2022-06-29T02:08:34.541" v="957" actId="164"/>
          <ac:spMkLst>
            <pc:docMk/>
            <pc:sldMk cId="2895430929" sldId="353"/>
            <ac:spMk id="8" creationId="{F4039C5D-7512-FE7B-5F10-5C233685F586}"/>
          </ac:spMkLst>
        </pc:spChg>
        <pc:spChg chg="add mod">
          <ac:chgData name="Sim, Youngwoo" userId="417ced45-57a5-4e49-9c48-e0610ab78550" providerId="ADAL" clId="{F9445CC6-D0B9-480B-891D-449069DD0C39}" dt="2022-06-29T02:08:34.541" v="957" actId="164"/>
          <ac:spMkLst>
            <pc:docMk/>
            <pc:sldMk cId="2895430929" sldId="353"/>
            <ac:spMk id="9" creationId="{C45D82F3-BA33-21CF-0400-459A02722DF0}"/>
          </ac:spMkLst>
        </pc:spChg>
        <pc:spChg chg="add mod">
          <ac:chgData name="Sim, Youngwoo" userId="417ced45-57a5-4e49-9c48-e0610ab78550" providerId="ADAL" clId="{F9445CC6-D0B9-480B-891D-449069DD0C39}" dt="2022-06-29T02:08:34.541" v="957" actId="164"/>
          <ac:spMkLst>
            <pc:docMk/>
            <pc:sldMk cId="2895430929" sldId="353"/>
            <ac:spMk id="10" creationId="{37115C42-058E-EF07-4098-AABE5078D9A9}"/>
          </ac:spMkLst>
        </pc:spChg>
        <pc:spChg chg="add mod">
          <ac:chgData name="Sim, Youngwoo" userId="417ced45-57a5-4e49-9c48-e0610ab78550" providerId="ADAL" clId="{F9445CC6-D0B9-480B-891D-449069DD0C39}" dt="2022-06-29T02:08:34.541" v="957" actId="164"/>
          <ac:spMkLst>
            <pc:docMk/>
            <pc:sldMk cId="2895430929" sldId="353"/>
            <ac:spMk id="11" creationId="{3485653F-655B-E9E1-8A63-80A02F6DD88A}"/>
          </ac:spMkLst>
        </pc:spChg>
        <pc:spChg chg="add mod">
          <ac:chgData name="Sim, Youngwoo" userId="417ced45-57a5-4e49-9c48-e0610ab78550" providerId="ADAL" clId="{F9445CC6-D0B9-480B-891D-449069DD0C39}" dt="2022-06-29T02:09:38.275" v="995" actId="692"/>
          <ac:spMkLst>
            <pc:docMk/>
            <pc:sldMk cId="2895430929" sldId="353"/>
            <ac:spMk id="14" creationId="{C74DF432-6B6D-B666-E46A-5F68B1DBAA21}"/>
          </ac:spMkLst>
        </pc:spChg>
        <pc:spChg chg="add mod">
          <ac:chgData name="Sim, Youngwoo" userId="417ced45-57a5-4e49-9c48-e0610ab78550" providerId="ADAL" clId="{F9445CC6-D0B9-480B-891D-449069DD0C39}" dt="2022-06-29T02:19:31.220" v="1327" actId="1076"/>
          <ac:spMkLst>
            <pc:docMk/>
            <pc:sldMk cId="2895430929" sldId="353"/>
            <ac:spMk id="15" creationId="{3E5C92AB-BBCD-0F0E-A413-887024F4F735}"/>
          </ac:spMkLst>
        </pc:spChg>
        <pc:spChg chg="add del mod">
          <ac:chgData name="Sim, Youngwoo" userId="417ced45-57a5-4e49-9c48-e0610ab78550" providerId="ADAL" clId="{F9445CC6-D0B9-480B-891D-449069DD0C39}" dt="2022-06-29T02:10:00.308" v="1001"/>
          <ac:spMkLst>
            <pc:docMk/>
            <pc:sldMk cId="2895430929" sldId="353"/>
            <ac:spMk id="16" creationId="{65C8A29B-7F7F-536D-D98C-46E388DAD94D}"/>
          </ac:spMkLst>
        </pc:spChg>
        <pc:spChg chg="add mod">
          <ac:chgData name="Sim, Youngwoo" userId="417ced45-57a5-4e49-9c48-e0610ab78550" providerId="ADAL" clId="{F9445CC6-D0B9-480B-891D-449069DD0C39}" dt="2022-06-29T02:10:15.990" v="1006" actId="1076"/>
          <ac:spMkLst>
            <pc:docMk/>
            <pc:sldMk cId="2895430929" sldId="353"/>
            <ac:spMk id="17" creationId="{5C0AFF08-1AEC-C38A-3BAA-9E1671993F3E}"/>
          </ac:spMkLst>
        </pc:spChg>
        <pc:spChg chg="add mod">
          <ac:chgData name="Sim, Youngwoo" userId="417ced45-57a5-4e49-9c48-e0610ab78550" providerId="ADAL" clId="{F9445CC6-D0B9-480B-891D-449069DD0C39}" dt="2022-06-29T02:10:40.712" v="1018" actId="20577"/>
          <ac:spMkLst>
            <pc:docMk/>
            <pc:sldMk cId="2895430929" sldId="353"/>
            <ac:spMk id="19" creationId="{0DE5E0DA-6B27-6DD3-1BE7-E1D6E2674B25}"/>
          </ac:spMkLst>
        </pc:spChg>
        <pc:spChg chg="add mod">
          <ac:chgData name="Sim, Youngwoo" userId="417ced45-57a5-4e49-9c48-e0610ab78550" providerId="ADAL" clId="{F9445CC6-D0B9-480B-891D-449069DD0C39}" dt="2022-06-29T02:19:45.476" v="1329" actId="1076"/>
          <ac:spMkLst>
            <pc:docMk/>
            <pc:sldMk cId="2895430929" sldId="353"/>
            <ac:spMk id="25" creationId="{B7D8DE39-18CE-A224-B306-BD0D841B86EE}"/>
          </ac:spMkLst>
        </pc:spChg>
        <pc:spChg chg="add mod">
          <ac:chgData name="Sim, Youngwoo" userId="417ced45-57a5-4e49-9c48-e0610ab78550" providerId="ADAL" clId="{F9445CC6-D0B9-480B-891D-449069DD0C39}" dt="2022-06-29T02:15:28.651" v="1060" actId="1076"/>
          <ac:spMkLst>
            <pc:docMk/>
            <pc:sldMk cId="2895430929" sldId="353"/>
            <ac:spMk id="30" creationId="{DA64B79E-2481-3E6A-C552-E41356C2BC04}"/>
          </ac:spMkLst>
        </pc:spChg>
        <pc:spChg chg="add mod">
          <ac:chgData name="Sim, Youngwoo" userId="417ced45-57a5-4e49-9c48-e0610ab78550" providerId="ADAL" clId="{F9445CC6-D0B9-480B-891D-449069DD0C39}" dt="2022-06-29T02:17:23.452" v="1234" actId="14100"/>
          <ac:spMkLst>
            <pc:docMk/>
            <pc:sldMk cId="2895430929" sldId="353"/>
            <ac:spMk id="31" creationId="{1C040854-9DA4-1318-EF82-04AD5F5F9428}"/>
          </ac:spMkLst>
        </pc:spChg>
        <pc:spChg chg="add mod">
          <ac:chgData name="Sim, Youngwoo" userId="417ced45-57a5-4e49-9c48-e0610ab78550" providerId="ADAL" clId="{F9445CC6-D0B9-480B-891D-449069DD0C39}" dt="2022-06-29T02:19:13.870" v="1321" actId="1076"/>
          <ac:spMkLst>
            <pc:docMk/>
            <pc:sldMk cId="2895430929" sldId="353"/>
            <ac:spMk id="32" creationId="{5FD36046-D918-ECED-C901-6CC5523D497E}"/>
          </ac:spMkLst>
        </pc:spChg>
        <pc:spChg chg="add mod">
          <ac:chgData name="Sim, Youngwoo" userId="417ced45-57a5-4e49-9c48-e0610ab78550" providerId="ADAL" clId="{F9445CC6-D0B9-480B-891D-449069DD0C39}" dt="2022-06-29T02:17:27.912" v="1236" actId="14100"/>
          <ac:spMkLst>
            <pc:docMk/>
            <pc:sldMk cId="2895430929" sldId="353"/>
            <ac:spMk id="33" creationId="{5C242E65-BD63-832B-9939-95CD3BC3A5FC}"/>
          </ac:spMkLst>
        </pc:spChg>
        <pc:spChg chg="add del mod">
          <ac:chgData name="Sim, Youngwoo" userId="417ced45-57a5-4e49-9c48-e0610ab78550" providerId="ADAL" clId="{F9445CC6-D0B9-480B-891D-449069DD0C39}" dt="2022-06-29T02:17:41.743" v="1253" actId="478"/>
          <ac:spMkLst>
            <pc:docMk/>
            <pc:sldMk cId="2895430929" sldId="353"/>
            <ac:spMk id="34" creationId="{B661F343-8257-7201-5088-BD775A8C9CEE}"/>
          </ac:spMkLst>
        </pc:spChg>
        <pc:spChg chg="add mod">
          <ac:chgData name="Sim, Youngwoo" userId="417ced45-57a5-4e49-9c48-e0610ab78550" providerId="ADAL" clId="{F9445CC6-D0B9-480B-891D-449069DD0C39}" dt="2022-06-29T02:17:10.425" v="1227" actId="571"/>
          <ac:spMkLst>
            <pc:docMk/>
            <pc:sldMk cId="2895430929" sldId="353"/>
            <ac:spMk id="35" creationId="{4E6FADB1-5A5A-9E9B-3AC1-19BEB4128E59}"/>
          </ac:spMkLst>
        </pc:spChg>
        <pc:spChg chg="add mod">
          <ac:chgData name="Sim, Youngwoo" userId="417ced45-57a5-4e49-9c48-e0610ab78550" providerId="ADAL" clId="{F9445CC6-D0B9-480B-891D-449069DD0C39}" dt="2022-06-29T02:17:10.269" v="1226" actId="571"/>
          <ac:spMkLst>
            <pc:docMk/>
            <pc:sldMk cId="2895430929" sldId="353"/>
            <ac:spMk id="36" creationId="{51ED344E-469A-210C-5756-26AE36AD89E2}"/>
          </ac:spMkLst>
        </pc:spChg>
        <pc:spChg chg="add mod">
          <ac:chgData name="Sim, Youngwoo" userId="417ced45-57a5-4e49-9c48-e0610ab78550" providerId="ADAL" clId="{F9445CC6-D0B9-480B-891D-449069DD0C39}" dt="2022-06-29T02:17:10.090" v="1225" actId="571"/>
          <ac:spMkLst>
            <pc:docMk/>
            <pc:sldMk cId="2895430929" sldId="353"/>
            <ac:spMk id="37" creationId="{B10A3DA7-2A57-E83F-C497-CFA1F59ABBCE}"/>
          </ac:spMkLst>
        </pc:spChg>
        <pc:spChg chg="add mod">
          <ac:chgData name="Sim, Youngwoo" userId="417ced45-57a5-4e49-9c48-e0610ab78550" providerId="ADAL" clId="{F9445CC6-D0B9-480B-891D-449069DD0C39}" dt="2022-06-29T02:17:09.930" v="1224" actId="571"/>
          <ac:spMkLst>
            <pc:docMk/>
            <pc:sldMk cId="2895430929" sldId="353"/>
            <ac:spMk id="38" creationId="{BE2000CF-BE7E-E7D5-1088-C5193922EB52}"/>
          </ac:spMkLst>
        </pc:spChg>
        <pc:spChg chg="add mod">
          <ac:chgData name="Sim, Youngwoo" userId="417ced45-57a5-4e49-9c48-e0610ab78550" providerId="ADAL" clId="{F9445CC6-D0B9-480B-891D-449069DD0C39}" dt="2022-06-29T02:17:45.886" v="1255" actId="1076"/>
          <ac:spMkLst>
            <pc:docMk/>
            <pc:sldMk cId="2895430929" sldId="353"/>
            <ac:spMk id="39" creationId="{6A577F09-ECCF-647D-BEE8-F40631AFC326}"/>
          </ac:spMkLst>
        </pc:spChg>
        <pc:spChg chg="add mod">
          <ac:chgData name="Sim, Youngwoo" userId="417ced45-57a5-4e49-9c48-e0610ab78550" providerId="ADAL" clId="{F9445CC6-D0B9-480B-891D-449069DD0C39}" dt="2022-06-29T02:17:50.864" v="1262" actId="1035"/>
          <ac:spMkLst>
            <pc:docMk/>
            <pc:sldMk cId="2895430929" sldId="353"/>
            <ac:spMk id="40" creationId="{556A2D37-515D-B38A-9860-382008A234F8}"/>
          </ac:spMkLst>
        </pc:spChg>
        <pc:spChg chg="add mod">
          <ac:chgData name="Sim, Youngwoo" userId="417ced45-57a5-4e49-9c48-e0610ab78550" providerId="ADAL" clId="{F9445CC6-D0B9-480B-891D-449069DD0C39}" dt="2022-06-29T02:17:55.501" v="1269" actId="1035"/>
          <ac:spMkLst>
            <pc:docMk/>
            <pc:sldMk cId="2895430929" sldId="353"/>
            <ac:spMk id="41" creationId="{4DF54D3A-CE3C-4DEC-041D-44181EBF508F}"/>
          </ac:spMkLst>
        </pc:spChg>
        <pc:spChg chg="add mod">
          <ac:chgData name="Sim, Youngwoo" userId="417ced45-57a5-4e49-9c48-e0610ab78550" providerId="ADAL" clId="{F9445CC6-D0B9-480B-891D-449069DD0C39}" dt="2022-06-29T02:17:55.501" v="1269" actId="1035"/>
          <ac:spMkLst>
            <pc:docMk/>
            <pc:sldMk cId="2895430929" sldId="353"/>
            <ac:spMk id="42" creationId="{EACD9C1F-DA64-7FE0-2F36-258729A91BD7}"/>
          </ac:spMkLst>
        </pc:spChg>
        <pc:spChg chg="add mod">
          <ac:chgData name="Sim, Youngwoo" userId="417ced45-57a5-4e49-9c48-e0610ab78550" providerId="ADAL" clId="{F9445CC6-D0B9-480B-891D-449069DD0C39}" dt="2022-06-29T02:17:55.501" v="1269" actId="1035"/>
          <ac:spMkLst>
            <pc:docMk/>
            <pc:sldMk cId="2895430929" sldId="353"/>
            <ac:spMk id="43" creationId="{70E5C19B-3626-E88E-FBCB-0715E4DE6F1B}"/>
          </ac:spMkLst>
        </pc:spChg>
        <pc:spChg chg="add mod">
          <ac:chgData name="Sim, Youngwoo" userId="417ced45-57a5-4e49-9c48-e0610ab78550" providerId="ADAL" clId="{F9445CC6-D0B9-480B-891D-449069DD0C39}" dt="2022-06-29T02:19:23.180" v="1326" actId="1076"/>
          <ac:spMkLst>
            <pc:docMk/>
            <pc:sldMk cId="2895430929" sldId="353"/>
            <ac:spMk id="44" creationId="{4980D96F-2440-4BE8-6984-E76745C0A223}"/>
          </ac:spMkLst>
        </pc:spChg>
        <pc:spChg chg="add mod">
          <ac:chgData name="Sim, Youngwoo" userId="417ced45-57a5-4e49-9c48-e0610ab78550" providerId="ADAL" clId="{F9445CC6-D0B9-480B-891D-449069DD0C39}" dt="2022-06-29T02:18:12.213" v="1285" actId="571"/>
          <ac:spMkLst>
            <pc:docMk/>
            <pc:sldMk cId="2895430929" sldId="353"/>
            <ac:spMk id="45" creationId="{A2F10BC0-4825-005E-44A1-35B79F0EA0A4}"/>
          </ac:spMkLst>
        </pc:spChg>
        <pc:spChg chg="add mod">
          <ac:chgData name="Sim, Youngwoo" userId="417ced45-57a5-4e49-9c48-e0610ab78550" providerId="ADAL" clId="{F9445CC6-D0B9-480B-891D-449069DD0C39}" dt="2022-06-29T02:19:23.180" v="1326" actId="1076"/>
          <ac:spMkLst>
            <pc:docMk/>
            <pc:sldMk cId="2895430929" sldId="353"/>
            <ac:spMk id="46" creationId="{DD9166EB-6D85-79E5-A0F1-7EFCE12D1198}"/>
          </ac:spMkLst>
        </pc:spChg>
        <pc:spChg chg="add mod">
          <ac:chgData name="Sim, Youngwoo" userId="417ced45-57a5-4e49-9c48-e0610ab78550" providerId="ADAL" clId="{F9445CC6-D0B9-480B-891D-449069DD0C39}" dt="2022-06-29T02:19:23.180" v="1326" actId="1076"/>
          <ac:spMkLst>
            <pc:docMk/>
            <pc:sldMk cId="2895430929" sldId="353"/>
            <ac:spMk id="47" creationId="{B24B5ECF-B745-CD4C-A6BF-C3ADAC66F847}"/>
          </ac:spMkLst>
        </pc:spChg>
        <pc:spChg chg="add mod">
          <ac:chgData name="Sim, Youngwoo" userId="417ced45-57a5-4e49-9c48-e0610ab78550" providerId="ADAL" clId="{F9445CC6-D0B9-480B-891D-449069DD0C39}" dt="2022-06-29T02:19:23.180" v="1326" actId="1076"/>
          <ac:spMkLst>
            <pc:docMk/>
            <pc:sldMk cId="2895430929" sldId="353"/>
            <ac:spMk id="48" creationId="{D3195846-41B0-61AB-04B0-DDE29D6EDA73}"/>
          </ac:spMkLst>
        </pc:spChg>
        <pc:spChg chg="add mod">
          <ac:chgData name="Sim, Youngwoo" userId="417ced45-57a5-4e49-9c48-e0610ab78550" providerId="ADAL" clId="{F9445CC6-D0B9-480B-891D-449069DD0C39}" dt="2022-06-29T02:19:23.180" v="1326" actId="1076"/>
          <ac:spMkLst>
            <pc:docMk/>
            <pc:sldMk cId="2895430929" sldId="353"/>
            <ac:spMk id="49" creationId="{9E3F6A1F-5194-6B40-779A-D3767AC264A3}"/>
          </ac:spMkLst>
        </pc:spChg>
        <pc:spChg chg="add mod">
          <ac:chgData name="Sim, Youngwoo" userId="417ced45-57a5-4e49-9c48-e0610ab78550" providerId="ADAL" clId="{F9445CC6-D0B9-480B-891D-449069DD0C39}" dt="2022-06-29T02:19:23.180" v="1326" actId="1076"/>
          <ac:spMkLst>
            <pc:docMk/>
            <pc:sldMk cId="2895430929" sldId="353"/>
            <ac:spMk id="50" creationId="{C2F111FD-CDE4-9F01-EDA3-F82F374EBB9B}"/>
          </ac:spMkLst>
        </pc:spChg>
        <pc:spChg chg="add mod">
          <ac:chgData name="Sim, Youngwoo" userId="417ced45-57a5-4e49-9c48-e0610ab78550" providerId="ADAL" clId="{F9445CC6-D0B9-480B-891D-449069DD0C39}" dt="2022-06-29T02:21:00.288" v="1486" actId="1076"/>
          <ac:spMkLst>
            <pc:docMk/>
            <pc:sldMk cId="2895430929" sldId="353"/>
            <ac:spMk id="53" creationId="{2B2A2FE7-EB53-9C20-9E5C-16C076FB2588}"/>
          </ac:spMkLst>
        </pc:spChg>
        <pc:grpChg chg="add mod">
          <ac:chgData name="Sim, Youngwoo" userId="417ced45-57a5-4e49-9c48-e0610ab78550" providerId="ADAL" clId="{F9445CC6-D0B9-480B-891D-449069DD0C39}" dt="2022-06-29T02:09:08.787" v="965" actId="1076"/>
          <ac:grpSpMkLst>
            <pc:docMk/>
            <pc:sldMk cId="2895430929" sldId="353"/>
            <ac:grpSpMk id="12" creationId="{E206DA05-1443-BCF9-0E8C-5DBCD3E9BBF1}"/>
          </ac:grpSpMkLst>
        </pc:grpChg>
        <pc:picChg chg="add mod">
          <ac:chgData name="Sim, Youngwoo" userId="417ced45-57a5-4e49-9c48-e0610ab78550" providerId="ADAL" clId="{F9445CC6-D0B9-480B-891D-449069DD0C39}" dt="2022-06-29T02:08:34.541" v="957" actId="164"/>
          <ac:picMkLst>
            <pc:docMk/>
            <pc:sldMk cId="2895430929" sldId="353"/>
            <ac:picMk id="5" creationId="{729C6022-90ED-FD41-EA13-5EBEA7E9379B}"/>
          </ac:picMkLst>
        </pc:picChg>
        <pc:picChg chg="add del">
          <ac:chgData name="Sim, Youngwoo" userId="417ced45-57a5-4e49-9c48-e0610ab78550" providerId="ADAL" clId="{F9445CC6-D0B9-480B-891D-449069DD0C39}" dt="2022-06-29T02:08:00.762" v="927" actId="22"/>
          <ac:picMkLst>
            <pc:docMk/>
            <pc:sldMk cId="2895430929" sldId="353"/>
            <ac:picMk id="7" creationId="{9F697618-401E-49FB-5274-A47336E21C2E}"/>
          </ac:picMkLst>
        </pc:picChg>
        <pc:picChg chg="add mod">
          <ac:chgData name="Sim, Youngwoo" userId="417ced45-57a5-4e49-9c48-e0610ab78550" providerId="ADAL" clId="{F9445CC6-D0B9-480B-891D-449069DD0C39}" dt="2022-06-29T02:09:06.951" v="964" actId="1076"/>
          <ac:picMkLst>
            <pc:docMk/>
            <pc:sldMk cId="2895430929" sldId="353"/>
            <ac:picMk id="13" creationId="{63C66F36-91F1-7981-36AE-A0909BD1F035}"/>
          </ac:picMkLst>
        </pc:picChg>
        <pc:picChg chg="add mod">
          <ac:chgData name="Sim, Youngwoo" userId="417ced45-57a5-4e49-9c48-e0610ab78550" providerId="ADAL" clId="{F9445CC6-D0B9-480B-891D-449069DD0C39}" dt="2022-06-29T02:14:46.741" v="1050" actId="14100"/>
          <ac:picMkLst>
            <pc:docMk/>
            <pc:sldMk cId="2895430929" sldId="353"/>
            <ac:picMk id="24" creationId="{E7FDC7AD-70F9-8A2B-6C5C-ADE16FC05739}"/>
          </ac:picMkLst>
        </pc:picChg>
        <pc:cxnChg chg="add mod">
          <ac:chgData name="Sim, Youngwoo" userId="417ced45-57a5-4e49-9c48-e0610ab78550" providerId="ADAL" clId="{F9445CC6-D0B9-480B-891D-449069DD0C39}" dt="2022-06-29T02:10:32.364" v="1013" actId="1076"/>
          <ac:cxnSpMkLst>
            <pc:docMk/>
            <pc:sldMk cId="2895430929" sldId="353"/>
            <ac:cxnSpMk id="18" creationId="{3C022B00-9167-7CFA-8ECE-4DD5326ED80D}"/>
          </ac:cxnSpMkLst>
        </pc:cxnChg>
        <pc:cxnChg chg="add mod">
          <ac:chgData name="Sim, Youngwoo" userId="417ced45-57a5-4e49-9c48-e0610ab78550" providerId="ADAL" clId="{F9445CC6-D0B9-480B-891D-449069DD0C39}" dt="2022-06-29T02:10:29.418" v="1012" actId="14100"/>
          <ac:cxnSpMkLst>
            <pc:docMk/>
            <pc:sldMk cId="2895430929" sldId="353"/>
            <ac:cxnSpMk id="20" creationId="{30F99820-EFA1-5834-8CF9-65C68D58DD68}"/>
          </ac:cxnSpMkLst>
        </pc:cxnChg>
        <pc:cxnChg chg="add mod">
          <ac:chgData name="Sim, Youngwoo" userId="417ced45-57a5-4e49-9c48-e0610ab78550" providerId="ADAL" clId="{F9445CC6-D0B9-480B-891D-449069DD0C39}" dt="2022-06-29T02:19:42.917" v="1328" actId="1076"/>
          <ac:cxnSpMkLst>
            <pc:docMk/>
            <pc:sldMk cId="2895430929" sldId="353"/>
            <ac:cxnSpMk id="26" creationId="{73A160C1-3DAF-85B0-2078-94FBA0BDDF32}"/>
          </ac:cxnSpMkLst>
        </pc:cxnChg>
        <pc:cxnChg chg="add mod">
          <ac:chgData name="Sim, Youngwoo" userId="417ced45-57a5-4e49-9c48-e0610ab78550" providerId="ADAL" clId="{F9445CC6-D0B9-480B-891D-449069DD0C39}" dt="2022-06-29T02:15:22.664" v="1058" actId="14100"/>
          <ac:cxnSpMkLst>
            <pc:docMk/>
            <pc:sldMk cId="2895430929" sldId="353"/>
            <ac:cxnSpMk id="28" creationId="{18B652AD-CAB4-0928-0E42-3BC3DB34AA68}"/>
          </ac:cxnSpMkLst>
        </pc:cxnChg>
        <pc:cxnChg chg="add mod">
          <ac:chgData name="Sim, Youngwoo" userId="417ced45-57a5-4e49-9c48-e0610ab78550" providerId="ADAL" clId="{F9445CC6-D0B9-480B-891D-449069DD0C39}" dt="2022-06-29T02:19:58.845" v="1332" actId="14100"/>
          <ac:cxnSpMkLst>
            <pc:docMk/>
            <pc:sldMk cId="2895430929" sldId="353"/>
            <ac:cxnSpMk id="51" creationId="{BC3F58B5-CF23-137E-C611-657BFE3B4368}"/>
          </ac:cxnSpMkLst>
        </pc:cxnChg>
      </pc:sldChg>
      <pc:sldChg chg="addSp delSp modSp new mod">
        <pc:chgData name="Sim, Youngwoo" userId="417ced45-57a5-4e49-9c48-e0610ab78550" providerId="ADAL" clId="{F9445CC6-D0B9-480B-891D-449069DD0C39}" dt="2022-06-29T03:33:13.987" v="6251" actId="1076"/>
        <pc:sldMkLst>
          <pc:docMk/>
          <pc:sldMk cId="4243016587" sldId="354"/>
        </pc:sldMkLst>
        <pc:spChg chg="mod">
          <ac:chgData name="Sim, Youngwoo" userId="417ced45-57a5-4e49-9c48-e0610ab78550" providerId="ADAL" clId="{F9445CC6-D0B9-480B-891D-449069DD0C39}" dt="2022-06-29T02:22:33.597" v="1595" actId="20577"/>
          <ac:spMkLst>
            <pc:docMk/>
            <pc:sldMk cId="4243016587" sldId="354"/>
            <ac:spMk id="2" creationId="{10A671D2-4FD5-F112-5AC5-65171B96928A}"/>
          </ac:spMkLst>
        </pc:spChg>
        <pc:spChg chg="mod">
          <ac:chgData name="Sim, Youngwoo" userId="417ced45-57a5-4e49-9c48-e0610ab78550" providerId="ADAL" clId="{F9445CC6-D0B9-480B-891D-449069DD0C39}" dt="2022-06-29T02:29:04.256" v="2328" actId="20577"/>
          <ac:spMkLst>
            <pc:docMk/>
            <pc:sldMk cId="4243016587" sldId="354"/>
            <ac:spMk id="3" creationId="{0DDDEF9C-894F-7F9D-4763-9EB4B4BF5BEA}"/>
          </ac:spMkLst>
        </pc:spChg>
        <pc:spChg chg="mod topLvl">
          <ac:chgData name="Sim, Youngwoo" userId="417ced45-57a5-4e49-9c48-e0610ab78550" providerId="ADAL" clId="{F9445CC6-D0B9-480B-891D-449069DD0C39}" dt="2022-06-29T02:27:44.929" v="2119" actId="1076"/>
          <ac:spMkLst>
            <pc:docMk/>
            <pc:sldMk cId="4243016587" sldId="354"/>
            <ac:spMk id="5" creationId="{833DFCDA-FBEC-50B4-F6D4-67EE91B0B49A}"/>
          </ac:spMkLst>
        </pc:spChg>
        <pc:spChg chg="mod topLvl">
          <ac:chgData name="Sim, Youngwoo" userId="417ced45-57a5-4e49-9c48-e0610ab78550" providerId="ADAL" clId="{F9445CC6-D0B9-480B-891D-449069DD0C39}" dt="2022-06-29T02:27:44.929" v="2119" actId="1076"/>
          <ac:spMkLst>
            <pc:docMk/>
            <pc:sldMk cId="4243016587" sldId="354"/>
            <ac:spMk id="6" creationId="{9E841D50-0E36-1E0E-4E90-1740830FD694}"/>
          </ac:spMkLst>
        </pc:spChg>
        <pc:spChg chg="add mod">
          <ac:chgData name="Sim, Youngwoo" userId="417ced45-57a5-4e49-9c48-e0610ab78550" providerId="ADAL" clId="{F9445CC6-D0B9-480B-891D-449069DD0C39}" dt="2022-06-29T02:27:44.929" v="2119" actId="1076"/>
          <ac:spMkLst>
            <pc:docMk/>
            <pc:sldMk cId="4243016587" sldId="354"/>
            <ac:spMk id="7" creationId="{112C1955-1982-5EDF-E91E-B6EA83B03AB2}"/>
          </ac:spMkLst>
        </pc:spChg>
        <pc:spChg chg="add mod">
          <ac:chgData name="Sim, Youngwoo" userId="417ced45-57a5-4e49-9c48-e0610ab78550" providerId="ADAL" clId="{F9445CC6-D0B9-480B-891D-449069DD0C39}" dt="2022-06-29T02:27:44.929" v="2119" actId="1076"/>
          <ac:spMkLst>
            <pc:docMk/>
            <pc:sldMk cId="4243016587" sldId="354"/>
            <ac:spMk id="8" creationId="{44480EC6-1210-487F-F796-86B063A8E472}"/>
          </ac:spMkLst>
        </pc:spChg>
        <pc:spChg chg="add mod">
          <ac:chgData name="Sim, Youngwoo" userId="417ced45-57a5-4e49-9c48-e0610ab78550" providerId="ADAL" clId="{F9445CC6-D0B9-480B-891D-449069DD0C39}" dt="2022-06-29T02:27:44.929" v="2119" actId="1076"/>
          <ac:spMkLst>
            <pc:docMk/>
            <pc:sldMk cId="4243016587" sldId="354"/>
            <ac:spMk id="9" creationId="{C0957FA7-697A-D254-F04A-5EC22AC4BFB7}"/>
          </ac:spMkLst>
        </pc:spChg>
        <pc:spChg chg="add del mod">
          <ac:chgData name="Sim, Youngwoo" userId="417ced45-57a5-4e49-9c48-e0610ab78550" providerId="ADAL" clId="{F9445CC6-D0B9-480B-891D-449069DD0C39}" dt="2022-06-29T02:22:58.623" v="1599" actId="478"/>
          <ac:spMkLst>
            <pc:docMk/>
            <pc:sldMk cId="4243016587" sldId="354"/>
            <ac:spMk id="11" creationId="{152B1166-17A8-C2EA-08D4-C2F2AEE0E208}"/>
          </ac:spMkLst>
        </pc:spChg>
        <pc:spChg chg="add mod">
          <ac:chgData name="Sim, Youngwoo" userId="417ced45-57a5-4e49-9c48-e0610ab78550" providerId="ADAL" clId="{F9445CC6-D0B9-480B-891D-449069DD0C39}" dt="2022-06-29T02:27:44.929" v="2119" actId="1076"/>
          <ac:spMkLst>
            <pc:docMk/>
            <pc:sldMk cId="4243016587" sldId="354"/>
            <ac:spMk id="12" creationId="{5F66141A-53BC-A610-530F-86038E712CF5}"/>
          </ac:spMkLst>
        </pc:spChg>
        <pc:spChg chg="add mod ord">
          <ac:chgData name="Sim, Youngwoo" userId="417ced45-57a5-4e49-9c48-e0610ab78550" providerId="ADAL" clId="{F9445CC6-D0B9-480B-891D-449069DD0C39}" dt="2022-06-29T02:27:44.929" v="2119" actId="1076"/>
          <ac:spMkLst>
            <pc:docMk/>
            <pc:sldMk cId="4243016587" sldId="354"/>
            <ac:spMk id="13" creationId="{B50A02C8-8D53-FF0F-199D-7CAED91B37B9}"/>
          </ac:spMkLst>
        </pc:spChg>
        <pc:spChg chg="add mod">
          <ac:chgData name="Sim, Youngwoo" userId="417ced45-57a5-4e49-9c48-e0610ab78550" providerId="ADAL" clId="{F9445CC6-D0B9-480B-891D-449069DD0C39}" dt="2022-06-29T02:27:44.929" v="2119" actId="1076"/>
          <ac:spMkLst>
            <pc:docMk/>
            <pc:sldMk cId="4243016587" sldId="354"/>
            <ac:spMk id="14" creationId="{144AA703-DBA9-CA08-DE48-1DF7AD152B93}"/>
          </ac:spMkLst>
        </pc:spChg>
        <pc:spChg chg="add mod">
          <ac:chgData name="Sim, Youngwoo" userId="417ced45-57a5-4e49-9c48-e0610ab78550" providerId="ADAL" clId="{F9445CC6-D0B9-480B-891D-449069DD0C39}" dt="2022-06-29T02:27:44.929" v="2119" actId="1076"/>
          <ac:spMkLst>
            <pc:docMk/>
            <pc:sldMk cId="4243016587" sldId="354"/>
            <ac:spMk id="15" creationId="{665A375F-0C02-D839-B1B4-3F86A1702237}"/>
          </ac:spMkLst>
        </pc:spChg>
        <pc:spChg chg="add mod">
          <ac:chgData name="Sim, Youngwoo" userId="417ced45-57a5-4e49-9c48-e0610ab78550" providerId="ADAL" clId="{F9445CC6-D0B9-480B-891D-449069DD0C39}" dt="2022-06-29T02:27:44.929" v="2119" actId="1076"/>
          <ac:spMkLst>
            <pc:docMk/>
            <pc:sldMk cId="4243016587" sldId="354"/>
            <ac:spMk id="20" creationId="{29FD222A-242F-14AB-48AD-6E989113DEFC}"/>
          </ac:spMkLst>
        </pc:spChg>
        <pc:spChg chg="add mod">
          <ac:chgData name="Sim, Youngwoo" userId="417ced45-57a5-4e49-9c48-e0610ab78550" providerId="ADAL" clId="{F9445CC6-D0B9-480B-891D-449069DD0C39}" dt="2022-06-29T02:27:44.929" v="2119" actId="1076"/>
          <ac:spMkLst>
            <pc:docMk/>
            <pc:sldMk cId="4243016587" sldId="354"/>
            <ac:spMk id="21" creationId="{794F4980-88BB-ED51-7C61-24BC684D1676}"/>
          </ac:spMkLst>
        </pc:spChg>
        <pc:spChg chg="add mod">
          <ac:chgData name="Sim, Youngwoo" userId="417ced45-57a5-4e49-9c48-e0610ab78550" providerId="ADAL" clId="{F9445CC6-D0B9-480B-891D-449069DD0C39}" dt="2022-06-29T02:27:44.929" v="2119" actId="1076"/>
          <ac:spMkLst>
            <pc:docMk/>
            <pc:sldMk cId="4243016587" sldId="354"/>
            <ac:spMk id="22" creationId="{50842BD3-1577-E484-0ED8-0970BC8B1A4F}"/>
          </ac:spMkLst>
        </pc:spChg>
        <pc:spChg chg="add mod">
          <ac:chgData name="Sim, Youngwoo" userId="417ced45-57a5-4e49-9c48-e0610ab78550" providerId="ADAL" clId="{F9445CC6-D0B9-480B-891D-449069DD0C39}" dt="2022-06-29T02:27:44.929" v="2119" actId="1076"/>
          <ac:spMkLst>
            <pc:docMk/>
            <pc:sldMk cId="4243016587" sldId="354"/>
            <ac:spMk id="25" creationId="{D6FF9E12-7E9A-5532-1CAD-21963ECDC185}"/>
          </ac:spMkLst>
        </pc:spChg>
        <pc:grpChg chg="add del mod">
          <ac:chgData name="Sim, Youngwoo" userId="417ced45-57a5-4e49-9c48-e0610ab78550" providerId="ADAL" clId="{F9445CC6-D0B9-480B-891D-449069DD0C39}" dt="2022-06-29T02:23:49.145" v="1635" actId="165"/>
          <ac:grpSpMkLst>
            <pc:docMk/>
            <pc:sldMk cId="4243016587" sldId="354"/>
            <ac:grpSpMk id="4" creationId="{4B874DA9-E8AA-DF65-B49E-5160CF72DB7D}"/>
          </ac:grpSpMkLst>
        </pc:grpChg>
        <pc:picChg chg="add del mod">
          <ac:chgData name="Sim, Youngwoo" userId="417ced45-57a5-4e49-9c48-e0610ab78550" providerId="ADAL" clId="{F9445CC6-D0B9-480B-891D-449069DD0C39}" dt="2022-06-29T03:33:00.138" v="6244"/>
          <ac:picMkLst>
            <pc:docMk/>
            <pc:sldMk cId="4243016587" sldId="354"/>
            <ac:picMk id="28" creationId="{6D664A27-24BA-1A9D-7B87-F1E8A1EA0DEC}"/>
          </ac:picMkLst>
        </pc:picChg>
        <pc:picChg chg="add mod">
          <ac:chgData name="Sim, Youngwoo" userId="417ced45-57a5-4e49-9c48-e0610ab78550" providerId="ADAL" clId="{F9445CC6-D0B9-480B-891D-449069DD0C39}" dt="2022-06-29T03:33:13.987" v="6251" actId="1076"/>
          <ac:picMkLst>
            <pc:docMk/>
            <pc:sldMk cId="4243016587" sldId="354"/>
            <ac:picMk id="29" creationId="{D2394FD3-6F51-F5D7-46B7-95AF1D72E8AE}"/>
          </ac:picMkLst>
        </pc:picChg>
        <pc:cxnChg chg="add mod">
          <ac:chgData name="Sim, Youngwoo" userId="417ced45-57a5-4e49-9c48-e0610ab78550" providerId="ADAL" clId="{F9445CC6-D0B9-480B-891D-449069DD0C39}" dt="2022-06-29T02:27:44.929" v="2119" actId="1076"/>
          <ac:cxnSpMkLst>
            <pc:docMk/>
            <pc:sldMk cId="4243016587" sldId="354"/>
            <ac:cxnSpMk id="10" creationId="{5A418BB9-D298-843C-6C41-DFCAB1C12976}"/>
          </ac:cxnSpMkLst>
        </pc:cxnChg>
        <pc:cxnChg chg="add mod">
          <ac:chgData name="Sim, Youngwoo" userId="417ced45-57a5-4e49-9c48-e0610ab78550" providerId="ADAL" clId="{F9445CC6-D0B9-480B-891D-449069DD0C39}" dt="2022-06-29T02:27:44.929" v="2119" actId="1076"/>
          <ac:cxnSpMkLst>
            <pc:docMk/>
            <pc:sldMk cId="4243016587" sldId="354"/>
            <ac:cxnSpMk id="16" creationId="{D122CC8C-7851-66E1-4C7F-09A785358C96}"/>
          </ac:cxnSpMkLst>
        </pc:cxnChg>
        <pc:cxnChg chg="add mod">
          <ac:chgData name="Sim, Youngwoo" userId="417ced45-57a5-4e49-9c48-e0610ab78550" providerId="ADAL" clId="{F9445CC6-D0B9-480B-891D-449069DD0C39}" dt="2022-06-29T02:27:44.929" v="2119" actId="1076"/>
          <ac:cxnSpMkLst>
            <pc:docMk/>
            <pc:sldMk cId="4243016587" sldId="354"/>
            <ac:cxnSpMk id="17" creationId="{D190FB8E-597E-9319-7E87-4896B40BC6AD}"/>
          </ac:cxnSpMkLst>
        </pc:cxnChg>
        <pc:cxnChg chg="add mod">
          <ac:chgData name="Sim, Youngwoo" userId="417ced45-57a5-4e49-9c48-e0610ab78550" providerId="ADAL" clId="{F9445CC6-D0B9-480B-891D-449069DD0C39}" dt="2022-06-29T02:27:44.929" v="2119" actId="1076"/>
          <ac:cxnSpMkLst>
            <pc:docMk/>
            <pc:sldMk cId="4243016587" sldId="354"/>
            <ac:cxnSpMk id="18" creationId="{3C440AFD-0BDD-D83D-014C-BDD80387CFF7}"/>
          </ac:cxnSpMkLst>
        </pc:cxnChg>
        <pc:cxnChg chg="add del mod">
          <ac:chgData name="Sim, Youngwoo" userId="417ced45-57a5-4e49-9c48-e0610ab78550" providerId="ADAL" clId="{F9445CC6-D0B9-480B-891D-449069DD0C39}" dt="2022-06-29T02:22:59.451" v="1600" actId="478"/>
          <ac:cxnSpMkLst>
            <pc:docMk/>
            <pc:sldMk cId="4243016587" sldId="354"/>
            <ac:cxnSpMk id="19" creationId="{975629F3-F316-250A-3EE2-96961EF6E8AC}"/>
          </ac:cxnSpMkLst>
        </pc:cxnChg>
        <pc:cxnChg chg="add mod">
          <ac:chgData name="Sim, Youngwoo" userId="417ced45-57a5-4e49-9c48-e0610ab78550" providerId="ADAL" clId="{F9445CC6-D0B9-480B-891D-449069DD0C39}" dt="2022-06-29T02:27:44.929" v="2119" actId="1076"/>
          <ac:cxnSpMkLst>
            <pc:docMk/>
            <pc:sldMk cId="4243016587" sldId="354"/>
            <ac:cxnSpMk id="23" creationId="{9DFEC9F4-9E0F-B5B0-CA49-776807C3B559}"/>
          </ac:cxnSpMkLst>
        </pc:cxnChg>
        <pc:cxnChg chg="add mod">
          <ac:chgData name="Sim, Youngwoo" userId="417ced45-57a5-4e49-9c48-e0610ab78550" providerId="ADAL" clId="{F9445CC6-D0B9-480B-891D-449069DD0C39}" dt="2022-06-29T02:27:44.929" v="2119" actId="1076"/>
          <ac:cxnSpMkLst>
            <pc:docMk/>
            <pc:sldMk cId="4243016587" sldId="354"/>
            <ac:cxnSpMk id="24" creationId="{3D225FC6-F9F0-6EF5-5E75-FCC9B9CE52C9}"/>
          </ac:cxnSpMkLst>
        </pc:cxnChg>
      </pc:sldChg>
      <pc:sldChg chg="addSp delSp modSp add mod">
        <pc:chgData name="Sim, Youngwoo" userId="417ced45-57a5-4e49-9c48-e0610ab78550" providerId="ADAL" clId="{F9445CC6-D0B9-480B-891D-449069DD0C39}" dt="2022-06-29T02:53:38.377" v="4160" actId="1076"/>
        <pc:sldMkLst>
          <pc:docMk/>
          <pc:sldMk cId="4061316611" sldId="355"/>
        </pc:sldMkLst>
        <pc:spChg chg="mod">
          <ac:chgData name="Sim, Youngwoo" userId="417ced45-57a5-4e49-9c48-e0610ab78550" providerId="ADAL" clId="{F9445CC6-D0B9-480B-891D-449069DD0C39}" dt="2022-06-29T02:39:19.818" v="3299" actId="20577"/>
          <ac:spMkLst>
            <pc:docMk/>
            <pc:sldMk cId="4061316611" sldId="355"/>
            <ac:spMk id="3" creationId="{0DDDEF9C-894F-7F9D-4763-9EB4B4BF5BEA}"/>
          </ac:spMkLst>
        </pc:spChg>
        <pc:spChg chg="mod topLvl">
          <ac:chgData name="Sim, Youngwoo" userId="417ced45-57a5-4e49-9c48-e0610ab78550" providerId="ADAL" clId="{F9445CC6-D0B9-480B-891D-449069DD0C39}" dt="2022-06-29T02:50:48.854" v="3998" actId="165"/>
          <ac:spMkLst>
            <pc:docMk/>
            <pc:sldMk cId="4061316611" sldId="355"/>
            <ac:spMk id="5" creationId="{833DFCDA-FBEC-50B4-F6D4-67EE91B0B49A}"/>
          </ac:spMkLst>
        </pc:spChg>
        <pc:spChg chg="add del mod topLvl">
          <ac:chgData name="Sim, Youngwoo" userId="417ced45-57a5-4e49-9c48-e0610ab78550" providerId="ADAL" clId="{F9445CC6-D0B9-480B-891D-449069DD0C39}" dt="2022-06-29T02:50:48.854" v="3998" actId="165"/>
          <ac:spMkLst>
            <pc:docMk/>
            <pc:sldMk cId="4061316611" sldId="355"/>
            <ac:spMk id="6" creationId="{9E841D50-0E36-1E0E-4E90-1740830FD694}"/>
          </ac:spMkLst>
        </pc:spChg>
        <pc:spChg chg="add del mod ord topLvl">
          <ac:chgData name="Sim, Youngwoo" userId="417ced45-57a5-4e49-9c48-e0610ab78550" providerId="ADAL" clId="{F9445CC6-D0B9-480B-891D-449069DD0C39}" dt="2022-06-29T02:50:48.854" v="3998" actId="165"/>
          <ac:spMkLst>
            <pc:docMk/>
            <pc:sldMk cId="4061316611" sldId="355"/>
            <ac:spMk id="7" creationId="{112C1955-1982-5EDF-E91E-B6EA83B03AB2}"/>
          </ac:spMkLst>
        </pc:spChg>
        <pc:spChg chg="del mod">
          <ac:chgData name="Sim, Youngwoo" userId="417ced45-57a5-4e49-9c48-e0610ab78550" providerId="ADAL" clId="{F9445CC6-D0B9-480B-891D-449069DD0C39}" dt="2022-06-29T02:30:23.960" v="2476" actId="478"/>
          <ac:spMkLst>
            <pc:docMk/>
            <pc:sldMk cId="4061316611" sldId="355"/>
            <ac:spMk id="8" creationId="{44480EC6-1210-487F-F796-86B063A8E472}"/>
          </ac:spMkLst>
        </pc:spChg>
        <pc:spChg chg="del mod">
          <ac:chgData name="Sim, Youngwoo" userId="417ced45-57a5-4e49-9c48-e0610ab78550" providerId="ADAL" clId="{F9445CC6-D0B9-480B-891D-449069DD0C39}" dt="2022-06-29T02:30:12.482" v="2468" actId="478"/>
          <ac:spMkLst>
            <pc:docMk/>
            <pc:sldMk cId="4061316611" sldId="355"/>
            <ac:spMk id="9" creationId="{C0957FA7-697A-D254-F04A-5EC22AC4BFB7}"/>
          </ac:spMkLst>
        </pc:spChg>
        <pc:spChg chg="add del mod">
          <ac:chgData name="Sim, Youngwoo" userId="417ced45-57a5-4e49-9c48-e0610ab78550" providerId="ADAL" clId="{F9445CC6-D0B9-480B-891D-449069DD0C39}" dt="2022-06-29T02:30:13.697" v="2469" actId="478"/>
          <ac:spMkLst>
            <pc:docMk/>
            <pc:sldMk cId="4061316611" sldId="355"/>
            <ac:spMk id="12" creationId="{5F66141A-53BC-A610-530F-86038E712CF5}"/>
          </ac:spMkLst>
        </pc:spChg>
        <pc:spChg chg="mod topLvl">
          <ac:chgData name="Sim, Youngwoo" userId="417ced45-57a5-4e49-9c48-e0610ab78550" providerId="ADAL" clId="{F9445CC6-D0B9-480B-891D-449069DD0C39}" dt="2022-06-29T02:50:48.854" v="3998" actId="165"/>
          <ac:spMkLst>
            <pc:docMk/>
            <pc:sldMk cId="4061316611" sldId="355"/>
            <ac:spMk id="13" creationId="{B50A02C8-8D53-FF0F-199D-7CAED91B37B9}"/>
          </ac:spMkLst>
        </pc:spChg>
        <pc:spChg chg="mod topLvl">
          <ac:chgData name="Sim, Youngwoo" userId="417ced45-57a5-4e49-9c48-e0610ab78550" providerId="ADAL" clId="{F9445CC6-D0B9-480B-891D-449069DD0C39}" dt="2022-06-29T02:50:48.854" v="3998" actId="165"/>
          <ac:spMkLst>
            <pc:docMk/>
            <pc:sldMk cId="4061316611" sldId="355"/>
            <ac:spMk id="14" creationId="{144AA703-DBA9-CA08-DE48-1DF7AD152B93}"/>
          </ac:spMkLst>
        </pc:spChg>
        <pc:spChg chg="del mod">
          <ac:chgData name="Sim, Youngwoo" userId="417ced45-57a5-4e49-9c48-e0610ab78550" providerId="ADAL" clId="{F9445CC6-D0B9-480B-891D-449069DD0C39}" dt="2022-06-29T02:30:21.480" v="2474" actId="478"/>
          <ac:spMkLst>
            <pc:docMk/>
            <pc:sldMk cId="4061316611" sldId="355"/>
            <ac:spMk id="15" creationId="{665A375F-0C02-D839-B1B4-3F86A1702237}"/>
          </ac:spMkLst>
        </pc:spChg>
        <pc:spChg chg="mod topLvl">
          <ac:chgData name="Sim, Youngwoo" userId="417ced45-57a5-4e49-9c48-e0610ab78550" providerId="ADAL" clId="{F9445CC6-D0B9-480B-891D-449069DD0C39}" dt="2022-06-29T02:50:48.854" v="3998" actId="165"/>
          <ac:spMkLst>
            <pc:docMk/>
            <pc:sldMk cId="4061316611" sldId="355"/>
            <ac:spMk id="20" creationId="{29FD222A-242F-14AB-48AD-6E989113DEFC}"/>
          </ac:spMkLst>
        </pc:spChg>
        <pc:spChg chg="mod topLvl">
          <ac:chgData name="Sim, Youngwoo" userId="417ced45-57a5-4e49-9c48-e0610ab78550" providerId="ADAL" clId="{F9445CC6-D0B9-480B-891D-449069DD0C39}" dt="2022-06-29T02:50:48.854" v="3998" actId="165"/>
          <ac:spMkLst>
            <pc:docMk/>
            <pc:sldMk cId="4061316611" sldId="355"/>
            <ac:spMk id="21" creationId="{794F4980-88BB-ED51-7C61-24BC684D1676}"/>
          </ac:spMkLst>
        </pc:spChg>
        <pc:spChg chg="mod topLvl">
          <ac:chgData name="Sim, Youngwoo" userId="417ced45-57a5-4e49-9c48-e0610ab78550" providerId="ADAL" clId="{F9445CC6-D0B9-480B-891D-449069DD0C39}" dt="2022-06-29T02:50:48.854" v="3998" actId="165"/>
          <ac:spMkLst>
            <pc:docMk/>
            <pc:sldMk cId="4061316611" sldId="355"/>
            <ac:spMk id="22" creationId="{50842BD3-1577-E484-0ED8-0970BC8B1A4F}"/>
          </ac:spMkLst>
        </pc:spChg>
        <pc:spChg chg="del mod">
          <ac:chgData name="Sim, Youngwoo" userId="417ced45-57a5-4e49-9c48-e0610ab78550" providerId="ADAL" clId="{F9445CC6-D0B9-480B-891D-449069DD0C39}" dt="2022-06-29T02:30:19.958" v="2473" actId="478"/>
          <ac:spMkLst>
            <pc:docMk/>
            <pc:sldMk cId="4061316611" sldId="355"/>
            <ac:spMk id="25" creationId="{D6FF9E12-7E9A-5532-1CAD-21963ECDC185}"/>
          </ac:spMkLst>
        </pc:spChg>
        <pc:spChg chg="add del mod">
          <ac:chgData name="Sim, Youngwoo" userId="417ced45-57a5-4e49-9c48-e0610ab78550" providerId="ADAL" clId="{F9445CC6-D0B9-480B-891D-449069DD0C39}" dt="2022-06-29T02:35:53.238" v="2943" actId="478"/>
          <ac:spMkLst>
            <pc:docMk/>
            <pc:sldMk cId="4061316611" sldId="355"/>
            <ac:spMk id="28" creationId="{7E37DC80-B0BD-8635-5239-B781B333D350}"/>
          </ac:spMkLst>
        </pc:spChg>
        <pc:spChg chg="add mod">
          <ac:chgData name="Sim, Youngwoo" userId="417ced45-57a5-4e49-9c48-e0610ab78550" providerId="ADAL" clId="{F9445CC6-D0B9-480B-891D-449069DD0C39}" dt="2022-06-29T02:53:33.218" v="4157" actId="20577"/>
          <ac:spMkLst>
            <pc:docMk/>
            <pc:sldMk cId="4061316611" sldId="355"/>
            <ac:spMk id="29" creationId="{83CBE73E-547E-9E59-79A8-62F333DE0AFA}"/>
          </ac:spMkLst>
        </pc:spChg>
        <pc:spChg chg="add mod">
          <ac:chgData name="Sim, Youngwoo" userId="417ced45-57a5-4e49-9c48-e0610ab78550" providerId="ADAL" clId="{F9445CC6-D0B9-480B-891D-449069DD0C39}" dt="2022-06-29T02:39:27.493" v="3300" actId="1076"/>
          <ac:spMkLst>
            <pc:docMk/>
            <pc:sldMk cId="4061316611" sldId="355"/>
            <ac:spMk id="39" creationId="{3CDFDBF2-36C2-BB96-1B1F-0A869C8745D3}"/>
          </ac:spMkLst>
        </pc:spChg>
        <pc:spChg chg="add mod">
          <ac:chgData name="Sim, Youngwoo" userId="417ced45-57a5-4e49-9c48-e0610ab78550" providerId="ADAL" clId="{F9445CC6-D0B9-480B-891D-449069DD0C39}" dt="2022-06-29T02:40:37.485" v="3351" actId="1076"/>
          <ac:spMkLst>
            <pc:docMk/>
            <pc:sldMk cId="4061316611" sldId="355"/>
            <ac:spMk id="45" creationId="{E21ECA27-2F54-C7C8-F988-A49900ACF69C}"/>
          </ac:spMkLst>
        </pc:spChg>
        <pc:spChg chg="add mod">
          <ac:chgData name="Sim, Youngwoo" userId="417ced45-57a5-4e49-9c48-e0610ab78550" providerId="ADAL" clId="{F9445CC6-D0B9-480B-891D-449069DD0C39}" dt="2022-06-29T02:40:29.065" v="3347" actId="1076"/>
          <ac:spMkLst>
            <pc:docMk/>
            <pc:sldMk cId="4061316611" sldId="355"/>
            <ac:spMk id="46" creationId="{E07A9BDC-439E-CD5A-F214-C7B9ADAE2A6A}"/>
          </ac:spMkLst>
        </pc:spChg>
        <pc:spChg chg="add mod">
          <ac:chgData name="Sim, Youngwoo" userId="417ced45-57a5-4e49-9c48-e0610ab78550" providerId="ADAL" clId="{F9445CC6-D0B9-480B-891D-449069DD0C39}" dt="2022-06-29T02:41:42.805" v="3415" actId="1076"/>
          <ac:spMkLst>
            <pc:docMk/>
            <pc:sldMk cId="4061316611" sldId="355"/>
            <ac:spMk id="52" creationId="{BEE5BA6A-5AFA-26F9-AE5C-3EBE77A8FB4C}"/>
          </ac:spMkLst>
        </pc:spChg>
        <pc:grpChg chg="add del mod">
          <ac:chgData name="Sim, Youngwoo" userId="417ced45-57a5-4e49-9c48-e0610ab78550" providerId="ADAL" clId="{F9445CC6-D0B9-480B-891D-449069DD0C39}" dt="2022-06-29T02:50:48.854" v="3998" actId="165"/>
          <ac:grpSpMkLst>
            <pc:docMk/>
            <pc:sldMk cId="4061316611" sldId="355"/>
            <ac:grpSpMk id="32" creationId="{69F72AE6-625B-7B68-FBAA-9DE337398DFE}"/>
          </ac:grpSpMkLst>
        </pc:grpChg>
        <pc:picChg chg="add mod">
          <ac:chgData name="Sim, Youngwoo" userId="417ced45-57a5-4e49-9c48-e0610ab78550" providerId="ADAL" clId="{F9445CC6-D0B9-480B-891D-449069DD0C39}" dt="2022-06-29T02:41:05.505" v="3357" actId="1076"/>
          <ac:picMkLst>
            <pc:docMk/>
            <pc:sldMk cId="4061316611" sldId="355"/>
            <ac:picMk id="11" creationId="{670FB8AB-AFCE-90AE-4C45-32D16B6592DC}"/>
          </ac:picMkLst>
        </pc:picChg>
        <pc:picChg chg="add mod">
          <ac:chgData name="Sim, Youngwoo" userId="417ced45-57a5-4e49-9c48-e0610ab78550" providerId="ADAL" clId="{F9445CC6-D0B9-480B-891D-449069DD0C39}" dt="2022-06-29T02:40:14.618" v="3330" actId="1076"/>
          <ac:picMkLst>
            <pc:docMk/>
            <pc:sldMk cId="4061316611" sldId="355"/>
            <ac:picMk id="27" creationId="{792EB750-E65B-8AC8-1387-474EC2ADB773}"/>
          </ac:picMkLst>
        </pc:picChg>
        <pc:picChg chg="add mod">
          <ac:chgData name="Sim, Youngwoo" userId="417ced45-57a5-4e49-9c48-e0610ab78550" providerId="ADAL" clId="{F9445CC6-D0B9-480B-891D-449069DD0C39}" dt="2022-06-29T02:39:27.493" v="3300" actId="1076"/>
          <ac:picMkLst>
            <pc:docMk/>
            <pc:sldMk cId="4061316611" sldId="355"/>
            <ac:picMk id="34" creationId="{7F1F6400-1125-74E3-50A5-4507067CC40F}"/>
          </ac:picMkLst>
        </pc:picChg>
        <pc:picChg chg="add mod">
          <ac:chgData name="Sim, Youngwoo" userId="417ced45-57a5-4e49-9c48-e0610ab78550" providerId="ADAL" clId="{F9445CC6-D0B9-480B-891D-449069DD0C39}" dt="2022-06-29T02:53:38.377" v="4160" actId="1076"/>
          <ac:picMkLst>
            <pc:docMk/>
            <pc:sldMk cId="4061316611" sldId="355"/>
            <ac:picMk id="54" creationId="{615AD896-4E9A-3C64-263A-FCA9CD731A7E}"/>
          </ac:picMkLst>
        </pc:picChg>
        <pc:cxnChg chg="add del mod topLvl">
          <ac:chgData name="Sim, Youngwoo" userId="417ced45-57a5-4e49-9c48-e0610ab78550" providerId="ADAL" clId="{F9445CC6-D0B9-480B-891D-449069DD0C39}" dt="2022-06-29T02:50:48.854" v="3998" actId="165"/>
          <ac:cxnSpMkLst>
            <pc:docMk/>
            <pc:sldMk cId="4061316611" sldId="355"/>
            <ac:cxnSpMk id="10" creationId="{5A418BB9-D298-843C-6C41-DFCAB1C12976}"/>
          </ac:cxnSpMkLst>
        </pc:cxnChg>
        <pc:cxnChg chg="add del mod">
          <ac:chgData name="Sim, Youngwoo" userId="417ced45-57a5-4e49-9c48-e0610ab78550" providerId="ADAL" clId="{F9445CC6-D0B9-480B-891D-449069DD0C39}" dt="2022-06-29T02:30:16.159" v="2471" actId="478"/>
          <ac:cxnSpMkLst>
            <pc:docMk/>
            <pc:sldMk cId="4061316611" sldId="355"/>
            <ac:cxnSpMk id="16" creationId="{D122CC8C-7851-66E1-4C7F-09A785358C96}"/>
          </ac:cxnSpMkLst>
        </pc:cxnChg>
        <pc:cxnChg chg="del mod">
          <ac:chgData name="Sim, Youngwoo" userId="417ced45-57a5-4e49-9c48-e0610ab78550" providerId="ADAL" clId="{F9445CC6-D0B9-480B-891D-449069DD0C39}" dt="2022-06-29T02:30:24.904" v="2477" actId="478"/>
          <ac:cxnSpMkLst>
            <pc:docMk/>
            <pc:sldMk cId="4061316611" sldId="355"/>
            <ac:cxnSpMk id="17" creationId="{D190FB8E-597E-9319-7E87-4896B40BC6AD}"/>
          </ac:cxnSpMkLst>
        </pc:cxnChg>
        <pc:cxnChg chg="add del mod">
          <ac:chgData name="Sim, Youngwoo" userId="417ced45-57a5-4e49-9c48-e0610ab78550" providerId="ADAL" clId="{F9445CC6-D0B9-480B-891D-449069DD0C39}" dt="2022-06-29T02:30:15.256" v="2470" actId="478"/>
          <ac:cxnSpMkLst>
            <pc:docMk/>
            <pc:sldMk cId="4061316611" sldId="355"/>
            <ac:cxnSpMk id="18" creationId="{3C440AFD-0BDD-D83D-014C-BDD80387CFF7}"/>
          </ac:cxnSpMkLst>
        </pc:cxnChg>
        <pc:cxnChg chg="del mod">
          <ac:chgData name="Sim, Youngwoo" userId="417ced45-57a5-4e49-9c48-e0610ab78550" providerId="ADAL" clId="{F9445CC6-D0B9-480B-891D-449069DD0C39}" dt="2022-06-29T02:30:22.694" v="2475" actId="478"/>
          <ac:cxnSpMkLst>
            <pc:docMk/>
            <pc:sldMk cId="4061316611" sldId="355"/>
            <ac:cxnSpMk id="23" creationId="{9DFEC9F4-9E0F-B5B0-CA49-776807C3B559}"/>
          </ac:cxnSpMkLst>
        </pc:cxnChg>
        <pc:cxnChg chg="del mod">
          <ac:chgData name="Sim, Youngwoo" userId="417ced45-57a5-4e49-9c48-e0610ab78550" providerId="ADAL" clId="{F9445CC6-D0B9-480B-891D-449069DD0C39}" dt="2022-06-29T02:30:18.521" v="2472" actId="478"/>
          <ac:cxnSpMkLst>
            <pc:docMk/>
            <pc:sldMk cId="4061316611" sldId="355"/>
            <ac:cxnSpMk id="24" creationId="{3D225FC6-F9F0-6EF5-5E75-FCC9B9CE52C9}"/>
          </ac:cxnSpMkLst>
        </pc:cxnChg>
        <pc:cxnChg chg="add mod">
          <ac:chgData name="Sim, Youngwoo" userId="417ced45-57a5-4e49-9c48-e0610ab78550" providerId="ADAL" clId="{F9445CC6-D0B9-480B-891D-449069DD0C39}" dt="2022-06-29T02:41:03.192" v="3356" actId="14100"/>
          <ac:cxnSpMkLst>
            <pc:docMk/>
            <pc:sldMk cId="4061316611" sldId="355"/>
            <ac:cxnSpMk id="26" creationId="{B6FA096A-649F-9240-D38E-D31F94A08C6D}"/>
          </ac:cxnSpMkLst>
        </pc:cxnChg>
        <pc:cxnChg chg="add mod">
          <ac:chgData name="Sim, Youngwoo" userId="417ced45-57a5-4e49-9c48-e0610ab78550" providerId="ADAL" clId="{F9445CC6-D0B9-480B-891D-449069DD0C39}" dt="2022-06-29T02:39:48.552" v="3306" actId="14100"/>
          <ac:cxnSpMkLst>
            <pc:docMk/>
            <pc:sldMk cId="4061316611" sldId="355"/>
            <ac:cxnSpMk id="30" creationId="{B51F12D0-5EE7-7990-C2D0-728B49D80644}"/>
          </ac:cxnSpMkLst>
        </pc:cxnChg>
        <pc:cxnChg chg="add mod">
          <ac:chgData name="Sim, Youngwoo" userId="417ced45-57a5-4e49-9c48-e0610ab78550" providerId="ADAL" clId="{F9445CC6-D0B9-480B-891D-449069DD0C39}" dt="2022-06-29T02:39:27.493" v="3300" actId="1076"/>
          <ac:cxnSpMkLst>
            <pc:docMk/>
            <pc:sldMk cId="4061316611" sldId="355"/>
            <ac:cxnSpMk id="35" creationId="{193DCB77-EB1C-F45A-B1EA-16021040D1E8}"/>
          </ac:cxnSpMkLst>
        </pc:cxnChg>
        <pc:cxnChg chg="add mod">
          <ac:chgData name="Sim, Youngwoo" userId="417ced45-57a5-4e49-9c48-e0610ab78550" providerId="ADAL" clId="{F9445CC6-D0B9-480B-891D-449069DD0C39}" dt="2022-06-29T02:39:27.493" v="3300" actId="1076"/>
          <ac:cxnSpMkLst>
            <pc:docMk/>
            <pc:sldMk cId="4061316611" sldId="355"/>
            <ac:cxnSpMk id="37" creationId="{71A082A0-0DF2-4117-D0CB-50390FF9E6E3}"/>
          </ac:cxnSpMkLst>
        </pc:cxnChg>
        <pc:cxnChg chg="add mod">
          <ac:chgData name="Sim, Youngwoo" userId="417ced45-57a5-4e49-9c48-e0610ab78550" providerId="ADAL" clId="{F9445CC6-D0B9-480B-891D-449069DD0C39}" dt="2022-06-29T02:39:27.493" v="3300" actId="1076"/>
          <ac:cxnSpMkLst>
            <pc:docMk/>
            <pc:sldMk cId="4061316611" sldId="355"/>
            <ac:cxnSpMk id="40" creationId="{60D7A2CE-86E2-2EE6-10DE-A0EB9E1313E1}"/>
          </ac:cxnSpMkLst>
        </pc:cxnChg>
        <pc:cxnChg chg="add del mod">
          <ac:chgData name="Sim, Youngwoo" userId="417ced45-57a5-4e49-9c48-e0610ab78550" providerId="ADAL" clId="{F9445CC6-D0B9-480B-891D-449069DD0C39}" dt="2022-06-29T02:39:43.853" v="3304"/>
          <ac:cxnSpMkLst>
            <pc:docMk/>
            <pc:sldMk cId="4061316611" sldId="355"/>
            <ac:cxnSpMk id="42" creationId="{2A136C25-C81E-313B-777B-4A194ECA89BB}"/>
          </ac:cxnSpMkLst>
        </pc:cxnChg>
        <pc:cxnChg chg="add mod">
          <ac:chgData name="Sim, Youngwoo" userId="417ced45-57a5-4e49-9c48-e0610ab78550" providerId="ADAL" clId="{F9445CC6-D0B9-480B-891D-449069DD0C39}" dt="2022-06-29T02:40:34" v="3350" actId="14100"/>
          <ac:cxnSpMkLst>
            <pc:docMk/>
            <pc:sldMk cId="4061316611" sldId="355"/>
            <ac:cxnSpMk id="47" creationId="{9CE43198-E98C-CBA4-DBDD-E88F40EA4EB7}"/>
          </ac:cxnSpMkLst>
        </pc:cxnChg>
        <pc:cxnChg chg="add mod">
          <ac:chgData name="Sim, Youngwoo" userId="417ced45-57a5-4e49-9c48-e0610ab78550" providerId="ADAL" clId="{F9445CC6-D0B9-480B-891D-449069DD0C39}" dt="2022-06-29T02:40:42.559" v="3354" actId="14100"/>
          <ac:cxnSpMkLst>
            <pc:docMk/>
            <pc:sldMk cId="4061316611" sldId="355"/>
            <ac:cxnSpMk id="49" creationId="{260F9B14-DAD9-419E-624A-7F218B6988E2}"/>
          </ac:cxnSpMkLst>
        </pc:cxnChg>
      </pc:sldChg>
      <pc:sldChg chg="addSp delSp modSp new mod">
        <pc:chgData name="Sim, Youngwoo" userId="417ced45-57a5-4e49-9c48-e0610ab78550" providerId="ADAL" clId="{F9445CC6-D0B9-480B-891D-449069DD0C39}" dt="2022-06-29T03:26:04.558" v="6074" actId="1076"/>
        <pc:sldMkLst>
          <pc:docMk/>
          <pc:sldMk cId="3044620314" sldId="356"/>
        </pc:sldMkLst>
        <pc:spChg chg="mod">
          <ac:chgData name="Sim, Youngwoo" userId="417ced45-57a5-4e49-9c48-e0610ab78550" providerId="ADAL" clId="{F9445CC6-D0B9-480B-891D-449069DD0C39}" dt="2022-06-29T02:51:39.993" v="4101" actId="20577"/>
          <ac:spMkLst>
            <pc:docMk/>
            <pc:sldMk cId="3044620314" sldId="356"/>
            <ac:spMk id="2" creationId="{AE0DAE83-D5E7-65CE-8720-A37A5E5A2D0D}"/>
          </ac:spMkLst>
        </pc:spChg>
        <pc:spChg chg="mod">
          <ac:chgData name="Sim, Youngwoo" userId="417ced45-57a5-4e49-9c48-e0610ab78550" providerId="ADAL" clId="{F9445CC6-D0B9-480B-891D-449069DD0C39}" dt="2022-06-29T03:25:35.602" v="6057" actId="20577"/>
          <ac:spMkLst>
            <pc:docMk/>
            <pc:sldMk cId="3044620314" sldId="356"/>
            <ac:spMk id="3" creationId="{94DCE243-DB6C-EF99-C167-98DE5553FC8F}"/>
          </ac:spMkLst>
        </pc:spChg>
        <pc:spChg chg="add del mod">
          <ac:chgData name="Sim, Youngwoo" userId="417ced45-57a5-4e49-9c48-e0610ab78550" providerId="ADAL" clId="{F9445CC6-D0B9-480B-891D-449069DD0C39}" dt="2022-06-29T02:58:59.656" v="4553" actId="478"/>
          <ac:spMkLst>
            <pc:docMk/>
            <pc:sldMk cId="3044620314" sldId="356"/>
            <ac:spMk id="6" creationId="{A6CC4D1F-345B-4EDF-CB25-6F9166FAC813}"/>
          </ac:spMkLst>
        </pc:spChg>
        <pc:spChg chg="add del mod">
          <ac:chgData name="Sim, Youngwoo" userId="417ced45-57a5-4e49-9c48-e0610ab78550" providerId="ADAL" clId="{F9445CC6-D0B9-480B-891D-449069DD0C39}" dt="2022-06-29T02:58:59.656" v="4553" actId="478"/>
          <ac:spMkLst>
            <pc:docMk/>
            <pc:sldMk cId="3044620314" sldId="356"/>
            <ac:spMk id="8" creationId="{C3E46515-42FE-F935-A2EA-6DE6BE20DB87}"/>
          </ac:spMkLst>
        </pc:spChg>
        <pc:spChg chg="add del mod">
          <ac:chgData name="Sim, Youngwoo" userId="417ced45-57a5-4e49-9c48-e0610ab78550" providerId="ADAL" clId="{F9445CC6-D0B9-480B-891D-449069DD0C39}" dt="2022-06-29T02:58:59.656" v="4553" actId="478"/>
          <ac:spMkLst>
            <pc:docMk/>
            <pc:sldMk cId="3044620314" sldId="356"/>
            <ac:spMk id="14" creationId="{18B22653-5F83-0374-5334-13CA2C562B76}"/>
          </ac:spMkLst>
        </pc:spChg>
        <pc:spChg chg="mod">
          <ac:chgData name="Sim, Youngwoo" userId="417ced45-57a5-4e49-9c48-e0610ab78550" providerId="ADAL" clId="{F9445CC6-D0B9-480B-891D-449069DD0C39}" dt="2022-06-29T02:59:11.500" v="4554"/>
          <ac:spMkLst>
            <pc:docMk/>
            <pc:sldMk cId="3044620314" sldId="356"/>
            <ac:spMk id="18" creationId="{DB7AFDA9-B1B3-A7A6-3AF4-399FE2FDDFC9}"/>
          </ac:spMkLst>
        </pc:spChg>
        <pc:spChg chg="mod">
          <ac:chgData name="Sim, Youngwoo" userId="417ced45-57a5-4e49-9c48-e0610ab78550" providerId="ADAL" clId="{F9445CC6-D0B9-480B-891D-449069DD0C39}" dt="2022-06-29T03:00:39.772" v="4727" actId="207"/>
          <ac:spMkLst>
            <pc:docMk/>
            <pc:sldMk cId="3044620314" sldId="356"/>
            <ac:spMk id="19" creationId="{9CC87213-3BD6-CB35-7530-CE5130CC425A}"/>
          </ac:spMkLst>
        </pc:spChg>
        <pc:spChg chg="add mod">
          <ac:chgData name="Sim, Youngwoo" userId="417ced45-57a5-4e49-9c48-e0610ab78550" providerId="ADAL" clId="{F9445CC6-D0B9-480B-891D-449069DD0C39}" dt="2022-06-29T03:03:39.898" v="4766" actId="164"/>
          <ac:spMkLst>
            <pc:docMk/>
            <pc:sldMk cId="3044620314" sldId="356"/>
            <ac:spMk id="20" creationId="{CE07011C-3858-2789-BBC9-E427A825C691}"/>
          </ac:spMkLst>
        </pc:spChg>
        <pc:spChg chg="add mod">
          <ac:chgData name="Sim, Youngwoo" userId="417ced45-57a5-4e49-9c48-e0610ab78550" providerId="ADAL" clId="{F9445CC6-D0B9-480B-891D-449069DD0C39}" dt="2022-06-29T03:03:39.898" v="4766" actId="164"/>
          <ac:spMkLst>
            <pc:docMk/>
            <pc:sldMk cId="3044620314" sldId="356"/>
            <ac:spMk id="21" creationId="{6DD9BE36-F972-6AFF-90E3-C06B2E2BA078}"/>
          </ac:spMkLst>
        </pc:spChg>
        <pc:spChg chg="add mod">
          <ac:chgData name="Sim, Youngwoo" userId="417ced45-57a5-4e49-9c48-e0610ab78550" providerId="ADAL" clId="{F9445CC6-D0B9-480B-891D-449069DD0C39}" dt="2022-06-29T03:03:39.898" v="4766" actId="164"/>
          <ac:spMkLst>
            <pc:docMk/>
            <pc:sldMk cId="3044620314" sldId="356"/>
            <ac:spMk id="22" creationId="{30048F60-5B3E-D255-BA10-00E3CF3DDB4C}"/>
          </ac:spMkLst>
        </pc:spChg>
        <pc:spChg chg="add del mod">
          <ac:chgData name="Sim, Youngwoo" userId="417ced45-57a5-4e49-9c48-e0610ab78550" providerId="ADAL" clId="{F9445CC6-D0B9-480B-891D-449069DD0C39}" dt="2022-06-29T03:00:34.870" v="4676" actId="478"/>
          <ac:spMkLst>
            <pc:docMk/>
            <pc:sldMk cId="3044620314" sldId="356"/>
            <ac:spMk id="24" creationId="{E058AC93-AFB9-F858-B5D5-09C635F06520}"/>
          </ac:spMkLst>
        </pc:spChg>
        <pc:spChg chg="add del mod">
          <ac:chgData name="Sim, Youngwoo" userId="417ced45-57a5-4e49-9c48-e0610ab78550" providerId="ADAL" clId="{F9445CC6-D0B9-480B-891D-449069DD0C39}" dt="2022-06-29T03:00:34.870" v="4676" actId="478"/>
          <ac:spMkLst>
            <pc:docMk/>
            <pc:sldMk cId="3044620314" sldId="356"/>
            <ac:spMk id="25" creationId="{7F818171-6DC4-C8E1-07E7-D39C0CD80541}"/>
          </ac:spMkLst>
        </pc:spChg>
        <pc:spChg chg="add mod">
          <ac:chgData name="Sim, Youngwoo" userId="417ced45-57a5-4e49-9c48-e0610ab78550" providerId="ADAL" clId="{F9445CC6-D0B9-480B-891D-449069DD0C39}" dt="2022-06-29T03:03:39.898" v="4766" actId="164"/>
          <ac:spMkLst>
            <pc:docMk/>
            <pc:sldMk cId="3044620314" sldId="356"/>
            <ac:spMk id="26" creationId="{B3189023-8441-A988-5E15-B0417D787A64}"/>
          </ac:spMkLst>
        </pc:spChg>
        <pc:spChg chg="add del mod">
          <ac:chgData name="Sim, Youngwoo" userId="417ced45-57a5-4e49-9c48-e0610ab78550" providerId="ADAL" clId="{F9445CC6-D0B9-480B-891D-449069DD0C39}" dt="2022-06-29T03:00:27.864" v="4675" actId="478"/>
          <ac:spMkLst>
            <pc:docMk/>
            <pc:sldMk cId="3044620314" sldId="356"/>
            <ac:spMk id="27" creationId="{272322E8-1D66-8B30-4A14-6CCDBE9CB1AE}"/>
          </ac:spMkLst>
        </pc:spChg>
        <pc:spChg chg="add mod ord">
          <ac:chgData name="Sim, Youngwoo" userId="417ced45-57a5-4e49-9c48-e0610ab78550" providerId="ADAL" clId="{F9445CC6-D0B9-480B-891D-449069DD0C39}" dt="2022-06-29T03:03:39.898" v="4766" actId="164"/>
          <ac:spMkLst>
            <pc:docMk/>
            <pc:sldMk cId="3044620314" sldId="356"/>
            <ac:spMk id="32" creationId="{688E96A5-63FC-7F42-5181-84A9E54BCE33}"/>
          </ac:spMkLst>
        </pc:spChg>
        <pc:spChg chg="add del mod">
          <ac:chgData name="Sim, Youngwoo" userId="417ced45-57a5-4e49-9c48-e0610ab78550" providerId="ADAL" clId="{F9445CC6-D0B9-480B-891D-449069DD0C39}" dt="2022-06-29T03:00:20.767" v="4673" actId="478"/>
          <ac:spMkLst>
            <pc:docMk/>
            <pc:sldMk cId="3044620314" sldId="356"/>
            <ac:spMk id="33" creationId="{80476529-257E-5884-186F-2A8180C1C585}"/>
          </ac:spMkLst>
        </pc:spChg>
        <pc:spChg chg="add del mod">
          <ac:chgData name="Sim, Youngwoo" userId="417ced45-57a5-4e49-9c48-e0610ab78550" providerId="ADAL" clId="{F9445CC6-D0B9-480B-891D-449069DD0C39}" dt="2022-06-29T03:00:21.990" v="4674" actId="478"/>
          <ac:spMkLst>
            <pc:docMk/>
            <pc:sldMk cId="3044620314" sldId="356"/>
            <ac:spMk id="34" creationId="{D1152E0B-D4D1-D855-AFE3-64612B9F1E03}"/>
          </ac:spMkLst>
        </pc:spChg>
        <pc:spChg chg="add del mod">
          <ac:chgData name="Sim, Youngwoo" userId="417ced45-57a5-4e49-9c48-e0610ab78550" providerId="ADAL" clId="{F9445CC6-D0B9-480B-891D-449069DD0C39}" dt="2022-06-29T03:00:19.746" v="4672" actId="478"/>
          <ac:spMkLst>
            <pc:docMk/>
            <pc:sldMk cId="3044620314" sldId="356"/>
            <ac:spMk id="35" creationId="{9A0F4E7B-4C2A-EAD4-7BAE-285A92F77A2B}"/>
          </ac:spMkLst>
        </pc:spChg>
        <pc:spChg chg="add del mod">
          <ac:chgData name="Sim, Youngwoo" userId="417ced45-57a5-4e49-9c48-e0610ab78550" providerId="ADAL" clId="{F9445CC6-D0B9-480B-891D-449069DD0C39}" dt="2022-06-29T03:00:27.864" v="4675" actId="478"/>
          <ac:spMkLst>
            <pc:docMk/>
            <pc:sldMk cId="3044620314" sldId="356"/>
            <ac:spMk id="38" creationId="{BD7EA70B-1AED-55C7-BB86-0F219A23E239}"/>
          </ac:spMkLst>
        </pc:spChg>
        <pc:spChg chg="add mod">
          <ac:chgData name="Sim, Youngwoo" userId="417ced45-57a5-4e49-9c48-e0610ab78550" providerId="ADAL" clId="{F9445CC6-D0B9-480B-891D-449069DD0C39}" dt="2022-06-29T03:03:39.898" v="4766" actId="164"/>
          <ac:spMkLst>
            <pc:docMk/>
            <pc:sldMk cId="3044620314" sldId="356"/>
            <ac:spMk id="39" creationId="{0D67B1F2-A6F5-9823-B0DA-3CF69743F975}"/>
          </ac:spMkLst>
        </pc:spChg>
        <pc:spChg chg="add mod">
          <ac:chgData name="Sim, Youngwoo" userId="417ced45-57a5-4e49-9c48-e0610ab78550" providerId="ADAL" clId="{F9445CC6-D0B9-480B-891D-449069DD0C39}" dt="2022-06-29T03:03:39.898" v="4766" actId="164"/>
          <ac:spMkLst>
            <pc:docMk/>
            <pc:sldMk cId="3044620314" sldId="356"/>
            <ac:spMk id="40" creationId="{96FD2E26-8B3D-A74A-83F3-E50F5ADF2F46}"/>
          </ac:spMkLst>
        </pc:spChg>
        <pc:spChg chg="add mod">
          <ac:chgData name="Sim, Youngwoo" userId="417ced45-57a5-4e49-9c48-e0610ab78550" providerId="ADAL" clId="{F9445CC6-D0B9-480B-891D-449069DD0C39}" dt="2022-06-29T03:07:08.969" v="4978" actId="14100"/>
          <ac:spMkLst>
            <pc:docMk/>
            <pc:sldMk cId="3044620314" sldId="356"/>
            <ac:spMk id="42" creationId="{6C55B852-6FBC-9A28-389C-F7F9706100A2}"/>
          </ac:spMkLst>
        </pc:spChg>
        <pc:spChg chg="add del mod">
          <ac:chgData name="Sim, Youngwoo" userId="417ced45-57a5-4e49-9c48-e0610ab78550" providerId="ADAL" clId="{F9445CC6-D0B9-480B-891D-449069DD0C39}" dt="2022-06-29T03:01:18.351" v="4733" actId="478"/>
          <ac:spMkLst>
            <pc:docMk/>
            <pc:sldMk cId="3044620314" sldId="356"/>
            <ac:spMk id="43" creationId="{50260312-4570-AB07-EE91-C831B4794505}"/>
          </ac:spMkLst>
        </pc:spChg>
        <pc:spChg chg="add mod">
          <ac:chgData name="Sim, Youngwoo" userId="417ced45-57a5-4e49-9c48-e0610ab78550" providerId="ADAL" clId="{F9445CC6-D0B9-480B-891D-449069DD0C39}" dt="2022-06-29T03:07:10.456" v="4979" actId="1076"/>
          <ac:spMkLst>
            <pc:docMk/>
            <pc:sldMk cId="3044620314" sldId="356"/>
            <ac:spMk id="44" creationId="{54050E4C-4040-93DD-DA8E-80AE841BAC15}"/>
          </ac:spMkLst>
        </pc:spChg>
        <pc:spChg chg="add mod">
          <ac:chgData name="Sim, Youngwoo" userId="417ced45-57a5-4e49-9c48-e0610ab78550" providerId="ADAL" clId="{F9445CC6-D0B9-480B-891D-449069DD0C39}" dt="2022-06-29T03:25:59.943" v="6072" actId="1076"/>
          <ac:spMkLst>
            <pc:docMk/>
            <pc:sldMk cId="3044620314" sldId="356"/>
            <ac:spMk id="45" creationId="{3BA98CC4-6E21-C145-C563-4072EBD883CC}"/>
          </ac:spMkLst>
        </pc:spChg>
        <pc:spChg chg="add del mod">
          <ac:chgData name="Sim, Youngwoo" userId="417ced45-57a5-4e49-9c48-e0610ab78550" providerId="ADAL" clId="{F9445CC6-D0B9-480B-891D-449069DD0C39}" dt="2022-06-29T03:06:59.099" v="4976" actId="478"/>
          <ac:spMkLst>
            <pc:docMk/>
            <pc:sldMk cId="3044620314" sldId="356"/>
            <ac:spMk id="46" creationId="{DD5C86DC-78F5-8AD1-F90B-D6B660A08668}"/>
          </ac:spMkLst>
        </pc:spChg>
        <pc:spChg chg="add mod">
          <ac:chgData name="Sim, Youngwoo" userId="417ced45-57a5-4e49-9c48-e0610ab78550" providerId="ADAL" clId="{F9445CC6-D0B9-480B-891D-449069DD0C39}" dt="2022-06-29T03:26:02.457" v="6073" actId="14100"/>
          <ac:spMkLst>
            <pc:docMk/>
            <pc:sldMk cId="3044620314" sldId="356"/>
            <ac:spMk id="47" creationId="{E65B1150-F6A3-D009-9C73-7C0132F84541}"/>
          </ac:spMkLst>
        </pc:spChg>
        <pc:spChg chg="add del">
          <ac:chgData name="Sim, Youngwoo" userId="417ced45-57a5-4e49-9c48-e0610ab78550" providerId="ADAL" clId="{F9445CC6-D0B9-480B-891D-449069DD0C39}" dt="2022-06-29T03:02:58.211" v="4757" actId="478"/>
          <ac:spMkLst>
            <pc:docMk/>
            <pc:sldMk cId="3044620314" sldId="356"/>
            <ac:spMk id="48" creationId="{13424F48-2D63-9CA6-50AF-504CCA66F561}"/>
          </ac:spMkLst>
        </pc:spChg>
        <pc:spChg chg="add del mod">
          <ac:chgData name="Sim, Youngwoo" userId="417ced45-57a5-4e49-9c48-e0610ab78550" providerId="ADAL" clId="{F9445CC6-D0B9-480B-891D-449069DD0C39}" dt="2022-06-29T03:07:13.518" v="4980" actId="478"/>
          <ac:spMkLst>
            <pc:docMk/>
            <pc:sldMk cId="3044620314" sldId="356"/>
            <ac:spMk id="49" creationId="{71249CC5-1316-39D8-6D0D-A34AAE09AF2D}"/>
          </ac:spMkLst>
        </pc:spChg>
        <pc:spChg chg="add mod">
          <ac:chgData name="Sim, Youngwoo" userId="417ced45-57a5-4e49-9c48-e0610ab78550" providerId="ADAL" clId="{F9445CC6-D0B9-480B-891D-449069DD0C39}" dt="2022-06-29T03:04:56.308" v="4887" actId="1076"/>
          <ac:spMkLst>
            <pc:docMk/>
            <pc:sldMk cId="3044620314" sldId="356"/>
            <ac:spMk id="54" creationId="{27944940-F50E-6A80-5582-DF450E0ADA35}"/>
          </ac:spMkLst>
        </pc:spChg>
        <pc:spChg chg="add mod">
          <ac:chgData name="Sim, Youngwoo" userId="417ced45-57a5-4e49-9c48-e0610ab78550" providerId="ADAL" clId="{F9445CC6-D0B9-480B-891D-449069DD0C39}" dt="2022-06-29T03:05:28.202" v="4962" actId="1076"/>
          <ac:spMkLst>
            <pc:docMk/>
            <pc:sldMk cId="3044620314" sldId="356"/>
            <ac:spMk id="57" creationId="{244918AD-D0D6-17BD-2A8D-F59FA7638F0F}"/>
          </ac:spMkLst>
        </pc:spChg>
        <pc:spChg chg="add mod">
          <ac:chgData name="Sim, Youngwoo" userId="417ced45-57a5-4e49-9c48-e0610ab78550" providerId="ADAL" clId="{F9445CC6-D0B9-480B-891D-449069DD0C39}" dt="2022-06-29T03:07:51.336" v="4987" actId="14861"/>
          <ac:spMkLst>
            <pc:docMk/>
            <pc:sldMk cId="3044620314" sldId="356"/>
            <ac:spMk id="62" creationId="{08C71CA9-9816-4ABA-8AE9-F3E49E4BADFF}"/>
          </ac:spMkLst>
        </pc:spChg>
        <pc:spChg chg="add mod">
          <ac:chgData name="Sim, Youngwoo" userId="417ced45-57a5-4e49-9c48-e0610ab78550" providerId="ADAL" clId="{F9445CC6-D0B9-480B-891D-449069DD0C39}" dt="2022-06-29T03:08:36.440" v="4994" actId="14100"/>
          <ac:spMkLst>
            <pc:docMk/>
            <pc:sldMk cId="3044620314" sldId="356"/>
            <ac:spMk id="65" creationId="{48A2597D-747B-2DEF-684E-D61735614028}"/>
          </ac:spMkLst>
        </pc:spChg>
        <pc:spChg chg="add mod">
          <ac:chgData name="Sim, Youngwoo" userId="417ced45-57a5-4e49-9c48-e0610ab78550" providerId="ADAL" clId="{F9445CC6-D0B9-480B-891D-449069DD0C39}" dt="2022-06-29T03:26:04.558" v="6074" actId="1076"/>
          <ac:spMkLst>
            <pc:docMk/>
            <pc:sldMk cId="3044620314" sldId="356"/>
            <ac:spMk id="66" creationId="{5A0547A4-C0E1-F0EA-DCCF-783EE97B393E}"/>
          </ac:spMkLst>
        </pc:spChg>
        <pc:spChg chg="add mod">
          <ac:chgData name="Sim, Youngwoo" userId="417ced45-57a5-4e49-9c48-e0610ab78550" providerId="ADAL" clId="{F9445CC6-D0B9-480B-891D-449069DD0C39}" dt="2022-06-29T03:13:24.274" v="5121" actId="1076"/>
          <ac:spMkLst>
            <pc:docMk/>
            <pc:sldMk cId="3044620314" sldId="356"/>
            <ac:spMk id="74" creationId="{B9B1EFF2-AA34-B772-9989-EE0D0046854C}"/>
          </ac:spMkLst>
        </pc:spChg>
        <pc:grpChg chg="add mod">
          <ac:chgData name="Sim, Youngwoo" userId="417ced45-57a5-4e49-9c48-e0610ab78550" providerId="ADAL" clId="{F9445CC6-D0B9-480B-891D-449069DD0C39}" dt="2022-06-29T03:03:39.898" v="4766" actId="164"/>
          <ac:grpSpMkLst>
            <pc:docMk/>
            <pc:sldMk cId="3044620314" sldId="356"/>
            <ac:grpSpMk id="17" creationId="{F9518E3B-96C4-ABF0-93AC-4006A40C797D}"/>
          </ac:grpSpMkLst>
        </pc:grpChg>
        <pc:grpChg chg="add mod">
          <ac:chgData name="Sim, Youngwoo" userId="417ced45-57a5-4e49-9c48-e0610ab78550" providerId="ADAL" clId="{F9445CC6-D0B9-480B-891D-449069DD0C39}" dt="2022-06-29T03:07:42.324" v="4986" actId="1076"/>
          <ac:grpSpMkLst>
            <pc:docMk/>
            <pc:sldMk cId="3044620314" sldId="356"/>
            <ac:grpSpMk id="51" creationId="{2CD9FCE9-890F-5993-2A10-96E8F0530331}"/>
          </ac:grpSpMkLst>
        </pc:grpChg>
        <pc:grpChg chg="add del mod">
          <ac:chgData name="Sim, Youngwoo" userId="417ced45-57a5-4e49-9c48-e0610ab78550" providerId="ADAL" clId="{F9445CC6-D0B9-480B-891D-449069DD0C39}" dt="2022-06-29T03:11:51.159" v="5019" actId="478"/>
          <ac:grpSpMkLst>
            <pc:docMk/>
            <pc:sldMk cId="3044620314" sldId="356"/>
            <ac:grpSpMk id="73" creationId="{18B0E998-08C0-9010-FD81-E5DF62542CB6}"/>
          </ac:grpSpMkLst>
        </pc:grpChg>
        <pc:picChg chg="add del mod">
          <ac:chgData name="Sim, Youngwoo" userId="417ced45-57a5-4e49-9c48-e0610ab78550" providerId="ADAL" clId="{F9445CC6-D0B9-480B-891D-449069DD0C39}" dt="2022-06-29T02:58:59.656" v="4553" actId="478"/>
          <ac:picMkLst>
            <pc:docMk/>
            <pc:sldMk cId="3044620314" sldId="356"/>
            <ac:picMk id="5" creationId="{33C18937-EA99-6FAA-DF26-49B8129BC5E2}"/>
          </ac:picMkLst>
        </pc:picChg>
        <pc:picChg chg="add mod ord">
          <ac:chgData name="Sim, Youngwoo" userId="417ced45-57a5-4e49-9c48-e0610ab78550" providerId="ADAL" clId="{F9445CC6-D0B9-480B-891D-449069DD0C39}" dt="2022-06-29T03:06:16.598" v="4969" actId="166"/>
          <ac:picMkLst>
            <pc:docMk/>
            <pc:sldMk cId="3044620314" sldId="356"/>
            <ac:picMk id="59" creationId="{4ABB55C4-7EBF-635F-8C87-0F961A3C8976}"/>
          </ac:picMkLst>
        </pc:picChg>
        <pc:picChg chg="add mod">
          <ac:chgData name="Sim, Youngwoo" userId="417ced45-57a5-4e49-9c48-e0610ab78550" providerId="ADAL" clId="{F9445CC6-D0B9-480B-891D-449069DD0C39}" dt="2022-06-29T03:06:56.683" v="4975" actId="1076"/>
          <ac:picMkLst>
            <pc:docMk/>
            <pc:sldMk cId="3044620314" sldId="356"/>
            <ac:picMk id="61" creationId="{478B57AF-4BD8-FA4A-01DC-C077B698B551}"/>
          </ac:picMkLst>
        </pc:picChg>
        <pc:picChg chg="add mod">
          <ac:chgData name="Sim, Youngwoo" userId="417ced45-57a5-4e49-9c48-e0610ab78550" providerId="ADAL" clId="{F9445CC6-D0B9-480B-891D-449069DD0C39}" dt="2022-06-29T03:10:43.948" v="5017" actId="1076"/>
          <ac:picMkLst>
            <pc:docMk/>
            <pc:sldMk cId="3044620314" sldId="356"/>
            <ac:picMk id="70" creationId="{A9187874-39C1-9C10-5E60-EC342FD428C5}"/>
          </ac:picMkLst>
        </pc:picChg>
        <pc:picChg chg="add mod">
          <ac:chgData name="Sim, Youngwoo" userId="417ced45-57a5-4e49-9c48-e0610ab78550" providerId="ADAL" clId="{F9445CC6-D0B9-480B-891D-449069DD0C39}" dt="2022-06-29T03:10:43.948" v="5017" actId="1076"/>
          <ac:picMkLst>
            <pc:docMk/>
            <pc:sldMk cId="3044620314" sldId="356"/>
            <ac:picMk id="72" creationId="{B5E93F9B-EA77-6B5D-590A-CF0D2302CA37}"/>
          </ac:picMkLst>
        </pc:picChg>
        <pc:picChg chg="add mod">
          <ac:chgData name="Sim, Youngwoo" userId="417ced45-57a5-4e49-9c48-e0610ab78550" providerId="ADAL" clId="{F9445CC6-D0B9-480B-891D-449069DD0C39}" dt="2022-06-29T03:11:58.601" v="5024" actId="108"/>
          <ac:picMkLst>
            <pc:docMk/>
            <pc:sldMk cId="3044620314" sldId="356"/>
            <ac:picMk id="76" creationId="{7C82F7E5-7A97-A11B-EED8-411F16B0F573}"/>
          </ac:picMkLst>
        </pc:picChg>
        <pc:cxnChg chg="add del mod">
          <ac:chgData name="Sim, Youngwoo" userId="417ced45-57a5-4e49-9c48-e0610ab78550" providerId="ADAL" clId="{F9445CC6-D0B9-480B-891D-449069DD0C39}" dt="2022-06-29T02:58:59.656" v="4553" actId="478"/>
          <ac:cxnSpMkLst>
            <pc:docMk/>
            <pc:sldMk cId="3044620314" sldId="356"/>
            <ac:cxnSpMk id="7" creationId="{45FB62A7-36DB-626F-6BC2-78748F8EFF71}"/>
          </ac:cxnSpMkLst>
        </pc:cxnChg>
        <pc:cxnChg chg="add del mod">
          <ac:chgData name="Sim, Youngwoo" userId="417ced45-57a5-4e49-9c48-e0610ab78550" providerId="ADAL" clId="{F9445CC6-D0B9-480B-891D-449069DD0C39}" dt="2022-06-29T02:58:59.656" v="4553" actId="478"/>
          <ac:cxnSpMkLst>
            <pc:docMk/>
            <pc:sldMk cId="3044620314" sldId="356"/>
            <ac:cxnSpMk id="11" creationId="{E9E331CC-CFDF-70A2-061B-564A0A697CCF}"/>
          </ac:cxnSpMkLst>
        </pc:cxnChg>
        <pc:cxnChg chg="add del mod">
          <ac:chgData name="Sim, Youngwoo" userId="417ced45-57a5-4e49-9c48-e0610ab78550" providerId="ADAL" clId="{F9445CC6-D0B9-480B-891D-449069DD0C39}" dt="2022-06-29T02:58:59.656" v="4553" actId="478"/>
          <ac:cxnSpMkLst>
            <pc:docMk/>
            <pc:sldMk cId="3044620314" sldId="356"/>
            <ac:cxnSpMk id="15" creationId="{4E2030F4-B581-B6EB-61B4-9750B3595848}"/>
          </ac:cxnSpMkLst>
        </pc:cxnChg>
        <pc:cxnChg chg="add del mod">
          <ac:chgData name="Sim, Youngwoo" userId="417ced45-57a5-4e49-9c48-e0610ab78550" providerId="ADAL" clId="{F9445CC6-D0B9-480B-891D-449069DD0C39}" dt="2022-06-29T03:00:34.870" v="4676" actId="478"/>
          <ac:cxnSpMkLst>
            <pc:docMk/>
            <pc:sldMk cId="3044620314" sldId="356"/>
            <ac:cxnSpMk id="23" creationId="{87F913C5-D8F1-6052-57EE-8AA8441E67F7}"/>
          </ac:cxnSpMkLst>
        </pc:cxnChg>
        <pc:cxnChg chg="add mod">
          <ac:chgData name="Sim, Youngwoo" userId="417ced45-57a5-4e49-9c48-e0610ab78550" providerId="ADAL" clId="{F9445CC6-D0B9-480B-891D-449069DD0C39}" dt="2022-06-29T03:03:39.898" v="4766" actId="164"/>
          <ac:cxnSpMkLst>
            <pc:docMk/>
            <pc:sldMk cId="3044620314" sldId="356"/>
            <ac:cxnSpMk id="28" creationId="{9280D824-6D4C-7074-8062-5002E0F10508}"/>
          </ac:cxnSpMkLst>
        </pc:cxnChg>
        <pc:cxnChg chg="add mod">
          <ac:chgData name="Sim, Youngwoo" userId="417ced45-57a5-4e49-9c48-e0610ab78550" providerId="ADAL" clId="{F9445CC6-D0B9-480B-891D-449069DD0C39}" dt="2022-06-29T03:03:39.898" v="4766" actId="164"/>
          <ac:cxnSpMkLst>
            <pc:docMk/>
            <pc:sldMk cId="3044620314" sldId="356"/>
            <ac:cxnSpMk id="29" creationId="{51F94ADF-5971-4D5C-F18B-2B8AC21D963C}"/>
          </ac:cxnSpMkLst>
        </pc:cxnChg>
        <pc:cxnChg chg="add del mod">
          <ac:chgData name="Sim, Youngwoo" userId="417ced45-57a5-4e49-9c48-e0610ab78550" providerId="ADAL" clId="{F9445CC6-D0B9-480B-891D-449069DD0C39}" dt="2022-06-29T03:00:34.870" v="4676" actId="478"/>
          <ac:cxnSpMkLst>
            <pc:docMk/>
            <pc:sldMk cId="3044620314" sldId="356"/>
            <ac:cxnSpMk id="30" creationId="{C8B1A71B-1A23-329E-024F-0FDCC9B8498B}"/>
          </ac:cxnSpMkLst>
        </pc:cxnChg>
        <pc:cxnChg chg="add del mod">
          <ac:chgData name="Sim, Youngwoo" userId="417ced45-57a5-4e49-9c48-e0610ab78550" providerId="ADAL" clId="{F9445CC6-D0B9-480B-891D-449069DD0C39}" dt="2022-06-29T03:00:34.870" v="4676" actId="478"/>
          <ac:cxnSpMkLst>
            <pc:docMk/>
            <pc:sldMk cId="3044620314" sldId="356"/>
            <ac:cxnSpMk id="31" creationId="{69C46C21-64A8-D48F-E1D8-2CCA880651B2}"/>
          </ac:cxnSpMkLst>
        </pc:cxnChg>
        <pc:cxnChg chg="add del mod">
          <ac:chgData name="Sim, Youngwoo" userId="417ced45-57a5-4e49-9c48-e0610ab78550" providerId="ADAL" clId="{F9445CC6-D0B9-480B-891D-449069DD0C39}" dt="2022-06-29T03:00:27.864" v="4675" actId="478"/>
          <ac:cxnSpMkLst>
            <pc:docMk/>
            <pc:sldMk cId="3044620314" sldId="356"/>
            <ac:cxnSpMk id="36" creationId="{3C181A04-47EB-3BB7-F7B5-AC0B86309E7C}"/>
          </ac:cxnSpMkLst>
        </pc:cxnChg>
        <pc:cxnChg chg="add del mod">
          <ac:chgData name="Sim, Youngwoo" userId="417ced45-57a5-4e49-9c48-e0610ab78550" providerId="ADAL" clId="{F9445CC6-D0B9-480B-891D-449069DD0C39}" dt="2022-06-29T03:00:27.864" v="4675" actId="478"/>
          <ac:cxnSpMkLst>
            <pc:docMk/>
            <pc:sldMk cId="3044620314" sldId="356"/>
            <ac:cxnSpMk id="37" creationId="{B18B246E-3817-1F6C-88CB-4E1DCF259685}"/>
          </ac:cxnSpMkLst>
        </pc:cxnChg>
        <pc:cxnChg chg="add mod">
          <ac:chgData name="Sim, Youngwoo" userId="417ced45-57a5-4e49-9c48-e0610ab78550" providerId="ADAL" clId="{F9445CC6-D0B9-480B-891D-449069DD0C39}" dt="2022-06-29T03:03:39.898" v="4766" actId="164"/>
          <ac:cxnSpMkLst>
            <pc:docMk/>
            <pc:sldMk cId="3044620314" sldId="356"/>
            <ac:cxnSpMk id="41" creationId="{06BCC301-E676-EE50-3CD4-0C83645EED9E}"/>
          </ac:cxnSpMkLst>
        </pc:cxnChg>
        <pc:cxnChg chg="add mod">
          <ac:chgData name="Sim, Youngwoo" userId="417ced45-57a5-4e49-9c48-e0610ab78550" providerId="ADAL" clId="{F9445CC6-D0B9-480B-891D-449069DD0C39}" dt="2022-06-29T03:08:02.210" v="4988" actId="14100"/>
          <ac:cxnSpMkLst>
            <pc:docMk/>
            <pc:sldMk cId="3044620314" sldId="356"/>
            <ac:cxnSpMk id="52" creationId="{4871B6A4-F485-3511-9FF2-767EC714DB2B}"/>
          </ac:cxnSpMkLst>
        </pc:cxnChg>
        <pc:cxnChg chg="add mod">
          <ac:chgData name="Sim, Youngwoo" userId="417ced45-57a5-4e49-9c48-e0610ab78550" providerId="ADAL" clId="{F9445CC6-D0B9-480B-891D-449069DD0C39}" dt="2022-06-29T03:08:06.446" v="4989" actId="14100"/>
          <ac:cxnSpMkLst>
            <pc:docMk/>
            <pc:sldMk cId="3044620314" sldId="356"/>
            <ac:cxnSpMk id="55" creationId="{7ADD8034-A874-4C12-A69D-F8B2EF2E9861}"/>
          </ac:cxnSpMkLst>
        </pc:cxnChg>
        <pc:cxnChg chg="add mod">
          <ac:chgData name="Sim, Youngwoo" userId="417ced45-57a5-4e49-9c48-e0610ab78550" providerId="ADAL" clId="{F9445CC6-D0B9-480B-891D-449069DD0C39}" dt="2022-06-29T03:08:45.835" v="4998" actId="14100"/>
          <ac:cxnSpMkLst>
            <pc:docMk/>
            <pc:sldMk cId="3044620314" sldId="356"/>
            <ac:cxnSpMk id="67" creationId="{2617899C-9CDB-03CC-8FF2-B4836D261AB4}"/>
          </ac:cxnSpMkLst>
        </pc:cxnChg>
      </pc:sldChg>
      <pc:sldChg chg="addSp delSp modSp add mod">
        <pc:chgData name="Sim, Youngwoo" userId="417ced45-57a5-4e49-9c48-e0610ab78550" providerId="ADAL" clId="{F9445CC6-D0B9-480B-891D-449069DD0C39}" dt="2022-06-29T02:51:06.617" v="4006" actId="692"/>
        <pc:sldMkLst>
          <pc:docMk/>
          <pc:sldMk cId="2322476994" sldId="357"/>
        </pc:sldMkLst>
        <pc:spChg chg="mod">
          <ac:chgData name="Sim, Youngwoo" userId="417ced45-57a5-4e49-9c48-e0610ab78550" providerId="ADAL" clId="{F9445CC6-D0B9-480B-891D-449069DD0C39}" dt="2022-06-29T02:46:11.989" v="3788" actId="20577"/>
          <ac:spMkLst>
            <pc:docMk/>
            <pc:sldMk cId="2322476994" sldId="357"/>
            <ac:spMk id="3" creationId="{0DDDEF9C-894F-7F9D-4763-9EB4B4BF5BEA}"/>
          </ac:spMkLst>
        </pc:spChg>
        <pc:spChg chg="mod topLvl">
          <ac:chgData name="Sim, Youngwoo" userId="417ced45-57a5-4e49-9c48-e0610ab78550" providerId="ADAL" clId="{F9445CC6-D0B9-480B-891D-449069DD0C39}" dt="2022-06-29T02:50:53.425" v="4000" actId="165"/>
          <ac:spMkLst>
            <pc:docMk/>
            <pc:sldMk cId="2322476994" sldId="357"/>
            <ac:spMk id="5" creationId="{833DFCDA-FBEC-50B4-F6D4-67EE91B0B49A}"/>
          </ac:spMkLst>
        </pc:spChg>
        <pc:spChg chg="mod topLvl">
          <ac:chgData name="Sim, Youngwoo" userId="417ced45-57a5-4e49-9c48-e0610ab78550" providerId="ADAL" clId="{F9445CC6-D0B9-480B-891D-449069DD0C39}" dt="2022-06-29T02:50:53.425" v="4000" actId="165"/>
          <ac:spMkLst>
            <pc:docMk/>
            <pc:sldMk cId="2322476994" sldId="357"/>
            <ac:spMk id="6" creationId="{9E841D50-0E36-1E0E-4E90-1740830FD694}"/>
          </ac:spMkLst>
        </pc:spChg>
        <pc:spChg chg="mod ord topLvl">
          <ac:chgData name="Sim, Youngwoo" userId="417ced45-57a5-4e49-9c48-e0610ab78550" providerId="ADAL" clId="{F9445CC6-D0B9-480B-891D-449069DD0C39}" dt="2022-06-29T02:51:03.941" v="4005" actId="166"/>
          <ac:spMkLst>
            <pc:docMk/>
            <pc:sldMk cId="2322476994" sldId="357"/>
            <ac:spMk id="7" creationId="{112C1955-1982-5EDF-E91E-B6EA83B03AB2}"/>
          </ac:spMkLst>
        </pc:spChg>
        <pc:spChg chg="mod topLvl">
          <ac:chgData name="Sim, Youngwoo" userId="417ced45-57a5-4e49-9c48-e0610ab78550" providerId="ADAL" clId="{F9445CC6-D0B9-480B-891D-449069DD0C39}" dt="2022-06-29T02:51:06.617" v="4006" actId="692"/>
          <ac:spMkLst>
            <pc:docMk/>
            <pc:sldMk cId="2322476994" sldId="357"/>
            <ac:spMk id="13" creationId="{B50A02C8-8D53-FF0F-199D-7CAED91B37B9}"/>
          </ac:spMkLst>
        </pc:spChg>
        <pc:spChg chg="mod topLvl">
          <ac:chgData name="Sim, Youngwoo" userId="417ced45-57a5-4e49-9c48-e0610ab78550" providerId="ADAL" clId="{F9445CC6-D0B9-480B-891D-449069DD0C39}" dt="2022-06-29T02:50:53.425" v="4000" actId="165"/>
          <ac:spMkLst>
            <pc:docMk/>
            <pc:sldMk cId="2322476994" sldId="357"/>
            <ac:spMk id="14" creationId="{144AA703-DBA9-CA08-DE48-1DF7AD152B93}"/>
          </ac:spMkLst>
        </pc:spChg>
        <pc:spChg chg="mod topLvl">
          <ac:chgData name="Sim, Youngwoo" userId="417ced45-57a5-4e49-9c48-e0610ab78550" providerId="ADAL" clId="{F9445CC6-D0B9-480B-891D-449069DD0C39}" dt="2022-06-29T02:50:53.425" v="4000" actId="165"/>
          <ac:spMkLst>
            <pc:docMk/>
            <pc:sldMk cId="2322476994" sldId="357"/>
            <ac:spMk id="20" creationId="{29FD222A-242F-14AB-48AD-6E989113DEFC}"/>
          </ac:spMkLst>
        </pc:spChg>
        <pc:spChg chg="mod topLvl">
          <ac:chgData name="Sim, Youngwoo" userId="417ced45-57a5-4e49-9c48-e0610ab78550" providerId="ADAL" clId="{F9445CC6-D0B9-480B-891D-449069DD0C39}" dt="2022-06-29T02:51:02.086" v="4004" actId="692"/>
          <ac:spMkLst>
            <pc:docMk/>
            <pc:sldMk cId="2322476994" sldId="357"/>
            <ac:spMk id="21" creationId="{794F4980-88BB-ED51-7C61-24BC684D1676}"/>
          </ac:spMkLst>
        </pc:spChg>
        <pc:spChg chg="add del mod topLvl">
          <ac:chgData name="Sim, Youngwoo" userId="417ced45-57a5-4e49-9c48-e0610ab78550" providerId="ADAL" clId="{F9445CC6-D0B9-480B-891D-449069DD0C39}" dt="2022-06-29T02:51:00.130" v="4003" actId="478"/>
          <ac:spMkLst>
            <pc:docMk/>
            <pc:sldMk cId="2322476994" sldId="357"/>
            <ac:spMk id="22" creationId="{50842BD3-1577-E484-0ED8-0970BC8B1A4F}"/>
          </ac:spMkLst>
        </pc:spChg>
        <pc:spChg chg="del">
          <ac:chgData name="Sim, Youngwoo" userId="417ced45-57a5-4e49-9c48-e0610ab78550" providerId="ADAL" clId="{F9445CC6-D0B9-480B-891D-449069DD0C39}" dt="2022-06-29T02:42:35.491" v="3418" actId="478"/>
          <ac:spMkLst>
            <pc:docMk/>
            <pc:sldMk cId="2322476994" sldId="357"/>
            <ac:spMk id="29" creationId="{83CBE73E-547E-9E59-79A8-62F333DE0AFA}"/>
          </ac:spMkLst>
        </pc:spChg>
        <pc:spChg chg="add mod">
          <ac:chgData name="Sim, Youngwoo" userId="417ced45-57a5-4e49-9c48-e0610ab78550" providerId="ADAL" clId="{F9445CC6-D0B9-480B-891D-449069DD0C39}" dt="2022-06-29T02:46:32.435" v="3810" actId="1076"/>
          <ac:spMkLst>
            <pc:docMk/>
            <pc:sldMk cId="2322476994" sldId="357"/>
            <ac:spMk id="33" creationId="{F4768CF0-21AF-D85D-B512-8477F1D70728}"/>
          </ac:spMkLst>
        </pc:spChg>
        <pc:spChg chg="add mod">
          <ac:chgData name="Sim, Youngwoo" userId="417ced45-57a5-4e49-9c48-e0610ab78550" providerId="ADAL" clId="{F9445CC6-D0B9-480B-891D-449069DD0C39}" dt="2022-06-29T02:48:06.957" v="3903" actId="1076"/>
          <ac:spMkLst>
            <pc:docMk/>
            <pc:sldMk cId="2322476994" sldId="357"/>
            <ac:spMk id="38" creationId="{2B89BF2A-FB35-BD5F-B79D-8580CC6D1A44}"/>
          </ac:spMkLst>
        </pc:spChg>
        <pc:spChg chg="del">
          <ac:chgData name="Sim, Youngwoo" userId="417ced45-57a5-4e49-9c48-e0610ab78550" providerId="ADAL" clId="{F9445CC6-D0B9-480B-891D-449069DD0C39}" dt="2022-06-29T02:42:35.491" v="3418" actId="478"/>
          <ac:spMkLst>
            <pc:docMk/>
            <pc:sldMk cId="2322476994" sldId="357"/>
            <ac:spMk id="39" creationId="{3CDFDBF2-36C2-BB96-1B1F-0A869C8745D3}"/>
          </ac:spMkLst>
        </pc:spChg>
        <pc:spChg chg="add mod">
          <ac:chgData name="Sim, Youngwoo" userId="417ced45-57a5-4e49-9c48-e0610ab78550" providerId="ADAL" clId="{F9445CC6-D0B9-480B-891D-449069DD0C39}" dt="2022-06-29T02:48:19.666" v="3911" actId="6549"/>
          <ac:spMkLst>
            <pc:docMk/>
            <pc:sldMk cId="2322476994" sldId="357"/>
            <ac:spMk id="42" creationId="{4AFA4267-3B6C-0D2C-6D86-C22DCB4E854C}"/>
          </ac:spMkLst>
        </pc:spChg>
        <pc:spChg chg="add mod">
          <ac:chgData name="Sim, Youngwoo" userId="417ced45-57a5-4e49-9c48-e0610ab78550" providerId="ADAL" clId="{F9445CC6-D0B9-480B-891D-449069DD0C39}" dt="2022-06-29T02:47:29.838" v="3897" actId="1076"/>
          <ac:spMkLst>
            <pc:docMk/>
            <pc:sldMk cId="2322476994" sldId="357"/>
            <ac:spMk id="43" creationId="{933B257F-C127-717A-24F2-2573A4286F53}"/>
          </ac:spMkLst>
        </pc:spChg>
        <pc:spChg chg="add mod">
          <ac:chgData name="Sim, Youngwoo" userId="417ced45-57a5-4e49-9c48-e0610ab78550" providerId="ADAL" clId="{F9445CC6-D0B9-480B-891D-449069DD0C39}" dt="2022-06-29T02:47:32.036" v="3898" actId="1076"/>
          <ac:spMkLst>
            <pc:docMk/>
            <pc:sldMk cId="2322476994" sldId="357"/>
            <ac:spMk id="44" creationId="{D0BEC8E3-1773-42C5-90B6-F2FA3704BBB8}"/>
          </ac:spMkLst>
        </pc:spChg>
        <pc:spChg chg="del">
          <ac:chgData name="Sim, Youngwoo" userId="417ced45-57a5-4e49-9c48-e0610ab78550" providerId="ADAL" clId="{F9445CC6-D0B9-480B-891D-449069DD0C39}" dt="2022-06-29T02:42:35.491" v="3418" actId="478"/>
          <ac:spMkLst>
            <pc:docMk/>
            <pc:sldMk cId="2322476994" sldId="357"/>
            <ac:spMk id="45" creationId="{E21ECA27-2F54-C7C8-F988-A49900ACF69C}"/>
          </ac:spMkLst>
        </pc:spChg>
        <pc:spChg chg="del">
          <ac:chgData name="Sim, Youngwoo" userId="417ced45-57a5-4e49-9c48-e0610ab78550" providerId="ADAL" clId="{F9445CC6-D0B9-480B-891D-449069DD0C39}" dt="2022-06-29T02:42:35.491" v="3418" actId="478"/>
          <ac:spMkLst>
            <pc:docMk/>
            <pc:sldMk cId="2322476994" sldId="357"/>
            <ac:spMk id="46" creationId="{E07A9BDC-439E-CD5A-F214-C7B9ADAE2A6A}"/>
          </ac:spMkLst>
        </pc:spChg>
        <pc:spChg chg="add mod">
          <ac:chgData name="Sim, Youngwoo" userId="417ced45-57a5-4e49-9c48-e0610ab78550" providerId="ADAL" clId="{F9445CC6-D0B9-480B-891D-449069DD0C39}" dt="2022-06-29T02:47:39.832" v="3900" actId="1076"/>
          <ac:spMkLst>
            <pc:docMk/>
            <pc:sldMk cId="2322476994" sldId="357"/>
            <ac:spMk id="48" creationId="{55C43CB9-0E50-A816-00D6-966D4192D8FD}"/>
          </ac:spMkLst>
        </pc:spChg>
        <pc:spChg chg="add mod">
          <ac:chgData name="Sim, Youngwoo" userId="417ced45-57a5-4e49-9c48-e0610ab78550" providerId="ADAL" clId="{F9445CC6-D0B9-480B-891D-449069DD0C39}" dt="2022-06-29T02:47:36.929" v="3899" actId="1076"/>
          <ac:spMkLst>
            <pc:docMk/>
            <pc:sldMk cId="2322476994" sldId="357"/>
            <ac:spMk id="50" creationId="{920EDD60-4F68-D6D3-EA76-82CCF856153B}"/>
          </ac:spMkLst>
        </pc:spChg>
        <pc:spChg chg="del">
          <ac:chgData name="Sim, Youngwoo" userId="417ced45-57a5-4e49-9c48-e0610ab78550" providerId="ADAL" clId="{F9445CC6-D0B9-480B-891D-449069DD0C39}" dt="2022-06-29T02:42:35.491" v="3418" actId="478"/>
          <ac:spMkLst>
            <pc:docMk/>
            <pc:sldMk cId="2322476994" sldId="357"/>
            <ac:spMk id="52" creationId="{BEE5BA6A-5AFA-26F9-AE5C-3EBE77A8FB4C}"/>
          </ac:spMkLst>
        </pc:spChg>
        <pc:spChg chg="add mod">
          <ac:chgData name="Sim, Youngwoo" userId="417ced45-57a5-4e49-9c48-e0610ab78550" providerId="ADAL" clId="{F9445CC6-D0B9-480B-891D-449069DD0C39}" dt="2022-06-29T02:49:06.343" v="3930" actId="20577"/>
          <ac:spMkLst>
            <pc:docMk/>
            <pc:sldMk cId="2322476994" sldId="357"/>
            <ac:spMk id="53" creationId="{DAE0FDAC-F7D7-8555-ADDD-010F9ED4DD87}"/>
          </ac:spMkLst>
        </pc:spChg>
        <pc:spChg chg="add mod">
          <ac:chgData name="Sim, Youngwoo" userId="417ced45-57a5-4e49-9c48-e0610ab78550" providerId="ADAL" clId="{F9445CC6-D0B9-480B-891D-449069DD0C39}" dt="2022-06-29T02:49:42.995" v="3974" actId="1076"/>
          <ac:spMkLst>
            <pc:docMk/>
            <pc:sldMk cId="2322476994" sldId="357"/>
            <ac:spMk id="57" creationId="{9385B21D-C410-E148-4250-45A35C6647BA}"/>
          </ac:spMkLst>
        </pc:spChg>
        <pc:grpChg chg="del">
          <ac:chgData name="Sim, Youngwoo" userId="417ced45-57a5-4e49-9c48-e0610ab78550" providerId="ADAL" clId="{F9445CC6-D0B9-480B-891D-449069DD0C39}" dt="2022-06-29T02:50:53.425" v="4000" actId="165"/>
          <ac:grpSpMkLst>
            <pc:docMk/>
            <pc:sldMk cId="2322476994" sldId="357"/>
            <ac:grpSpMk id="32" creationId="{69F72AE6-625B-7B68-FBAA-9DE337398DFE}"/>
          </ac:grpSpMkLst>
        </pc:grpChg>
        <pc:picChg chg="add mod">
          <ac:chgData name="Sim, Youngwoo" userId="417ced45-57a5-4e49-9c48-e0610ab78550" providerId="ADAL" clId="{F9445CC6-D0B9-480B-891D-449069DD0C39}" dt="2022-06-29T02:45:32.131" v="3719" actId="1076"/>
          <ac:picMkLst>
            <pc:docMk/>
            <pc:sldMk cId="2322476994" sldId="357"/>
            <ac:picMk id="8" creationId="{8F717729-EAE8-E8E7-2C6F-D1B2274AAB79}"/>
          </ac:picMkLst>
        </pc:picChg>
        <pc:picChg chg="del">
          <ac:chgData name="Sim, Youngwoo" userId="417ced45-57a5-4e49-9c48-e0610ab78550" providerId="ADAL" clId="{F9445CC6-D0B9-480B-891D-449069DD0C39}" dt="2022-06-29T02:42:35.491" v="3418" actId="478"/>
          <ac:picMkLst>
            <pc:docMk/>
            <pc:sldMk cId="2322476994" sldId="357"/>
            <ac:picMk id="11" creationId="{670FB8AB-AFCE-90AE-4C45-32D16B6592DC}"/>
          </ac:picMkLst>
        </pc:picChg>
        <pc:picChg chg="add mod">
          <ac:chgData name="Sim, Youngwoo" userId="417ced45-57a5-4e49-9c48-e0610ab78550" providerId="ADAL" clId="{F9445CC6-D0B9-480B-891D-449069DD0C39}" dt="2022-06-29T02:48:47.670" v="3915" actId="1076"/>
          <ac:picMkLst>
            <pc:docMk/>
            <pc:sldMk cId="2322476994" sldId="357"/>
            <ac:picMk id="17" creationId="{083D8443-6A21-6362-6B81-0F4D37B0C8FB}"/>
          </ac:picMkLst>
        </pc:picChg>
        <pc:picChg chg="del">
          <ac:chgData name="Sim, Youngwoo" userId="417ced45-57a5-4e49-9c48-e0610ab78550" providerId="ADAL" clId="{F9445CC6-D0B9-480B-891D-449069DD0C39}" dt="2022-06-29T02:42:35.491" v="3418" actId="478"/>
          <ac:picMkLst>
            <pc:docMk/>
            <pc:sldMk cId="2322476994" sldId="357"/>
            <ac:picMk id="27" creationId="{792EB750-E65B-8AC8-1387-474EC2ADB773}"/>
          </ac:picMkLst>
        </pc:picChg>
        <pc:picChg chg="del">
          <ac:chgData name="Sim, Youngwoo" userId="417ced45-57a5-4e49-9c48-e0610ab78550" providerId="ADAL" clId="{F9445CC6-D0B9-480B-891D-449069DD0C39}" dt="2022-06-29T02:42:35.491" v="3418" actId="478"/>
          <ac:picMkLst>
            <pc:docMk/>
            <pc:sldMk cId="2322476994" sldId="357"/>
            <ac:picMk id="34" creationId="{7F1F6400-1125-74E3-50A5-4507067CC40F}"/>
          </ac:picMkLst>
        </pc:picChg>
        <pc:cxnChg chg="mod topLvl">
          <ac:chgData name="Sim, Youngwoo" userId="417ced45-57a5-4e49-9c48-e0610ab78550" providerId="ADAL" clId="{F9445CC6-D0B9-480B-891D-449069DD0C39}" dt="2022-06-29T02:50:53.425" v="4000" actId="165"/>
          <ac:cxnSpMkLst>
            <pc:docMk/>
            <pc:sldMk cId="2322476994" sldId="357"/>
            <ac:cxnSpMk id="10" creationId="{5A418BB9-D298-843C-6C41-DFCAB1C12976}"/>
          </ac:cxnSpMkLst>
        </pc:cxnChg>
        <pc:cxnChg chg="del">
          <ac:chgData name="Sim, Youngwoo" userId="417ced45-57a5-4e49-9c48-e0610ab78550" providerId="ADAL" clId="{F9445CC6-D0B9-480B-891D-449069DD0C39}" dt="2022-06-29T02:42:35.491" v="3418" actId="478"/>
          <ac:cxnSpMkLst>
            <pc:docMk/>
            <pc:sldMk cId="2322476994" sldId="357"/>
            <ac:cxnSpMk id="26" creationId="{B6FA096A-649F-9240-D38E-D31F94A08C6D}"/>
          </ac:cxnSpMkLst>
        </pc:cxnChg>
        <pc:cxnChg chg="del">
          <ac:chgData name="Sim, Youngwoo" userId="417ced45-57a5-4e49-9c48-e0610ab78550" providerId="ADAL" clId="{F9445CC6-D0B9-480B-891D-449069DD0C39}" dt="2022-06-29T02:42:35.491" v="3418" actId="478"/>
          <ac:cxnSpMkLst>
            <pc:docMk/>
            <pc:sldMk cId="2322476994" sldId="357"/>
            <ac:cxnSpMk id="30" creationId="{B51F12D0-5EE7-7990-C2D0-728B49D80644}"/>
          </ac:cxnSpMkLst>
        </pc:cxnChg>
        <pc:cxnChg chg="add mod">
          <ac:chgData name="Sim, Youngwoo" userId="417ced45-57a5-4e49-9c48-e0610ab78550" providerId="ADAL" clId="{F9445CC6-D0B9-480B-891D-449069DD0C39}" dt="2022-06-29T02:45:36.490" v="3720" actId="1076"/>
          <ac:cxnSpMkLst>
            <pc:docMk/>
            <pc:sldMk cId="2322476994" sldId="357"/>
            <ac:cxnSpMk id="31" creationId="{46FB6F92-C1C1-DE0A-5C9B-A26DB05B5154}"/>
          </ac:cxnSpMkLst>
        </pc:cxnChg>
        <pc:cxnChg chg="del">
          <ac:chgData name="Sim, Youngwoo" userId="417ced45-57a5-4e49-9c48-e0610ab78550" providerId="ADAL" clId="{F9445CC6-D0B9-480B-891D-449069DD0C39}" dt="2022-06-29T02:42:35.491" v="3418" actId="478"/>
          <ac:cxnSpMkLst>
            <pc:docMk/>
            <pc:sldMk cId="2322476994" sldId="357"/>
            <ac:cxnSpMk id="35" creationId="{193DCB77-EB1C-F45A-B1EA-16021040D1E8}"/>
          </ac:cxnSpMkLst>
        </pc:cxnChg>
        <pc:cxnChg chg="add mod">
          <ac:chgData name="Sim, Youngwoo" userId="417ced45-57a5-4e49-9c48-e0610ab78550" providerId="ADAL" clId="{F9445CC6-D0B9-480B-891D-449069DD0C39}" dt="2022-06-29T02:48:10.721" v="3905" actId="14100"/>
          <ac:cxnSpMkLst>
            <pc:docMk/>
            <pc:sldMk cId="2322476994" sldId="357"/>
            <ac:cxnSpMk id="36" creationId="{240B37AA-AB9F-38F1-FE2D-8D64E197A596}"/>
          </ac:cxnSpMkLst>
        </pc:cxnChg>
        <pc:cxnChg chg="del">
          <ac:chgData name="Sim, Youngwoo" userId="417ced45-57a5-4e49-9c48-e0610ab78550" providerId="ADAL" clId="{F9445CC6-D0B9-480B-891D-449069DD0C39}" dt="2022-06-29T02:42:35.491" v="3418" actId="478"/>
          <ac:cxnSpMkLst>
            <pc:docMk/>
            <pc:sldMk cId="2322476994" sldId="357"/>
            <ac:cxnSpMk id="37" creationId="{71A082A0-0DF2-4117-D0CB-50390FF9E6E3}"/>
          </ac:cxnSpMkLst>
        </pc:cxnChg>
        <pc:cxnChg chg="del">
          <ac:chgData name="Sim, Youngwoo" userId="417ced45-57a5-4e49-9c48-e0610ab78550" providerId="ADAL" clId="{F9445CC6-D0B9-480B-891D-449069DD0C39}" dt="2022-06-29T02:42:35.491" v="3418" actId="478"/>
          <ac:cxnSpMkLst>
            <pc:docMk/>
            <pc:sldMk cId="2322476994" sldId="357"/>
            <ac:cxnSpMk id="40" creationId="{60D7A2CE-86E2-2EE6-10DE-A0EB9E1313E1}"/>
          </ac:cxnSpMkLst>
        </pc:cxnChg>
        <pc:cxnChg chg="add mod">
          <ac:chgData name="Sim, Youngwoo" userId="417ced45-57a5-4e49-9c48-e0610ab78550" providerId="ADAL" clId="{F9445CC6-D0B9-480B-891D-449069DD0C39}" dt="2022-06-29T02:48:13.911" v="3906" actId="14100"/>
          <ac:cxnSpMkLst>
            <pc:docMk/>
            <pc:sldMk cId="2322476994" sldId="357"/>
            <ac:cxnSpMk id="41" creationId="{3F5E603D-98C9-BE69-8E23-C63A7A1916A0}"/>
          </ac:cxnSpMkLst>
        </pc:cxnChg>
        <pc:cxnChg chg="del">
          <ac:chgData name="Sim, Youngwoo" userId="417ced45-57a5-4e49-9c48-e0610ab78550" providerId="ADAL" clId="{F9445CC6-D0B9-480B-891D-449069DD0C39}" dt="2022-06-29T02:42:35.491" v="3418" actId="478"/>
          <ac:cxnSpMkLst>
            <pc:docMk/>
            <pc:sldMk cId="2322476994" sldId="357"/>
            <ac:cxnSpMk id="47" creationId="{9CE43198-E98C-CBA4-DBDD-E88F40EA4EB7}"/>
          </ac:cxnSpMkLst>
        </pc:cxnChg>
        <pc:cxnChg chg="del">
          <ac:chgData name="Sim, Youngwoo" userId="417ced45-57a5-4e49-9c48-e0610ab78550" providerId="ADAL" clId="{F9445CC6-D0B9-480B-891D-449069DD0C39}" dt="2022-06-29T02:42:35.491" v="3418" actId="478"/>
          <ac:cxnSpMkLst>
            <pc:docMk/>
            <pc:sldMk cId="2322476994" sldId="357"/>
            <ac:cxnSpMk id="49" creationId="{260F9B14-DAD9-419E-624A-7F218B6988E2}"/>
          </ac:cxnSpMkLst>
        </pc:cxnChg>
        <pc:cxnChg chg="add mod">
          <ac:chgData name="Sim, Youngwoo" userId="417ced45-57a5-4e49-9c48-e0610ab78550" providerId="ADAL" clId="{F9445CC6-D0B9-480B-891D-449069DD0C39}" dt="2022-06-29T02:48:54.936" v="3918" actId="14100"/>
          <ac:cxnSpMkLst>
            <pc:docMk/>
            <pc:sldMk cId="2322476994" sldId="357"/>
            <ac:cxnSpMk id="51" creationId="{AB041D1B-2A28-B281-C87C-6BD6F0EB8828}"/>
          </ac:cxnSpMkLst>
        </pc:cxnChg>
        <pc:cxnChg chg="add mod">
          <ac:chgData name="Sim, Youngwoo" userId="417ced45-57a5-4e49-9c48-e0610ab78550" providerId="ADAL" clId="{F9445CC6-D0B9-480B-891D-449069DD0C39}" dt="2022-06-29T02:49:11.310" v="3933" actId="14100"/>
          <ac:cxnSpMkLst>
            <pc:docMk/>
            <pc:sldMk cId="2322476994" sldId="357"/>
            <ac:cxnSpMk id="54" creationId="{4D5F525B-30C6-03A3-68E2-D3FE1BB5168A}"/>
          </ac:cxnSpMkLst>
        </pc:cxnChg>
        <pc:cxnChg chg="add mod">
          <ac:chgData name="Sim, Youngwoo" userId="417ced45-57a5-4e49-9c48-e0610ab78550" providerId="ADAL" clId="{F9445CC6-D0B9-480B-891D-449069DD0C39}" dt="2022-06-29T02:49:15.275" v="3936" actId="14100"/>
          <ac:cxnSpMkLst>
            <pc:docMk/>
            <pc:sldMk cId="2322476994" sldId="357"/>
            <ac:cxnSpMk id="55" creationId="{B07C0230-FA79-8AB9-DB7C-5779132D2124}"/>
          </ac:cxnSpMkLst>
        </pc:cxnChg>
        <pc:cxnChg chg="add mod">
          <ac:chgData name="Sim, Youngwoo" userId="417ced45-57a5-4e49-9c48-e0610ab78550" providerId="ADAL" clId="{F9445CC6-D0B9-480B-891D-449069DD0C39}" dt="2022-06-29T02:49:23.645" v="3939" actId="14100"/>
          <ac:cxnSpMkLst>
            <pc:docMk/>
            <pc:sldMk cId="2322476994" sldId="357"/>
            <ac:cxnSpMk id="56" creationId="{9D4048DC-8C98-0E09-3D25-55B4CB0EB686}"/>
          </ac:cxnSpMkLst>
        </pc:cxnChg>
      </pc:sldChg>
      <pc:sldChg chg="modSp add mod">
        <pc:chgData name="Sim, Youngwoo" userId="417ced45-57a5-4e49-9c48-e0610ab78550" providerId="ADAL" clId="{F9445CC6-D0B9-480B-891D-449069DD0C39}" dt="2022-06-29T05:49:07.123" v="7151" actId="207"/>
        <pc:sldMkLst>
          <pc:docMk/>
          <pc:sldMk cId="3785703098" sldId="358"/>
        </pc:sldMkLst>
        <pc:spChg chg="mod">
          <ac:chgData name="Sim, Youngwoo" userId="417ced45-57a5-4e49-9c48-e0610ab78550" providerId="ADAL" clId="{F9445CC6-D0B9-480B-891D-449069DD0C39}" dt="2022-06-29T05:48:43.105" v="7142" actId="20577"/>
          <ac:spMkLst>
            <pc:docMk/>
            <pc:sldMk cId="3785703098" sldId="358"/>
            <ac:spMk id="2" creationId="{AE0DAE83-D5E7-65CE-8720-A37A5E5A2D0D}"/>
          </ac:spMkLst>
        </pc:spChg>
        <pc:spChg chg="mod">
          <ac:chgData name="Sim, Youngwoo" userId="417ced45-57a5-4e49-9c48-e0610ab78550" providerId="ADAL" clId="{F9445CC6-D0B9-480B-891D-449069DD0C39}" dt="2022-06-29T05:49:07.123" v="7151" actId="207"/>
          <ac:spMkLst>
            <pc:docMk/>
            <pc:sldMk cId="3785703098" sldId="358"/>
            <ac:spMk id="6" creationId="{A6CC4D1F-345B-4EDF-CB25-6F9166FAC813}"/>
          </ac:spMkLst>
        </pc:spChg>
        <pc:spChg chg="mod">
          <ac:chgData name="Sim, Youngwoo" userId="417ced45-57a5-4e49-9c48-e0610ab78550" providerId="ADAL" clId="{F9445CC6-D0B9-480B-891D-449069DD0C39}" dt="2022-06-29T05:49:07.123" v="7151" actId="207"/>
          <ac:spMkLst>
            <pc:docMk/>
            <pc:sldMk cId="3785703098" sldId="358"/>
            <ac:spMk id="8" creationId="{C3E46515-42FE-F935-A2EA-6DE6BE20DB87}"/>
          </ac:spMkLst>
        </pc:spChg>
        <pc:cxnChg chg="mod">
          <ac:chgData name="Sim, Youngwoo" userId="417ced45-57a5-4e49-9c48-e0610ab78550" providerId="ADAL" clId="{F9445CC6-D0B9-480B-891D-449069DD0C39}" dt="2022-06-29T05:48:52.037" v="7147" actId="14100"/>
          <ac:cxnSpMkLst>
            <pc:docMk/>
            <pc:sldMk cId="3785703098" sldId="358"/>
            <ac:cxnSpMk id="7" creationId="{45FB62A7-36DB-626F-6BC2-78748F8EFF71}"/>
          </ac:cxnSpMkLst>
        </pc:cxnChg>
      </pc:sldChg>
      <pc:sldChg chg="addSp delSp modSp new mod">
        <pc:chgData name="Sim, Youngwoo" userId="417ced45-57a5-4e49-9c48-e0610ab78550" providerId="ADAL" clId="{F9445CC6-D0B9-480B-891D-449069DD0C39}" dt="2022-06-29T03:24:05.177" v="5922" actId="14100"/>
        <pc:sldMkLst>
          <pc:docMk/>
          <pc:sldMk cId="1992261199" sldId="359"/>
        </pc:sldMkLst>
        <pc:spChg chg="mod">
          <ac:chgData name="Sim, Youngwoo" userId="417ced45-57a5-4e49-9c48-e0610ab78550" providerId="ADAL" clId="{F9445CC6-D0B9-480B-891D-449069DD0C39}" dt="2022-06-29T03:23:23.906" v="5902"/>
          <ac:spMkLst>
            <pc:docMk/>
            <pc:sldMk cId="1992261199" sldId="359"/>
            <ac:spMk id="2" creationId="{FBA8E10D-1843-7E83-D874-B49F23BDC19E}"/>
          </ac:spMkLst>
        </pc:spChg>
        <pc:spChg chg="add mod">
          <ac:chgData name="Sim, Youngwoo" userId="417ced45-57a5-4e49-9c48-e0610ab78550" providerId="ADAL" clId="{F9445CC6-D0B9-480B-891D-449069DD0C39}" dt="2022-06-29T03:15:06.363" v="5155" actId="20577"/>
          <ac:spMkLst>
            <pc:docMk/>
            <pc:sldMk cId="1992261199" sldId="359"/>
            <ac:spMk id="12" creationId="{E3F76796-FC9E-C841-01F9-9E26BCF88FE4}"/>
          </ac:spMkLst>
        </pc:spChg>
        <pc:spChg chg="add mod">
          <ac:chgData name="Sim, Youngwoo" userId="417ced45-57a5-4e49-9c48-e0610ab78550" providerId="ADAL" clId="{F9445CC6-D0B9-480B-891D-449069DD0C39}" dt="2022-06-29T03:23:30.982" v="5906" actId="1076"/>
          <ac:spMkLst>
            <pc:docMk/>
            <pc:sldMk cId="1992261199" sldId="359"/>
            <ac:spMk id="13" creationId="{81446263-1643-3B64-02D2-9B2C1F4C18ED}"/>
          </ac:spMkLst>
        </pc:spChg>
        <pc:spChg chg="add mod">
          <ac:chgData name="Sim, Youngwoo" userId="417ced45-57a5-4e49-9c48-e0610ab78550" providerId="ADAL" clId="{F9445CC6-D0B9-480B-891D-449069DD0C39}" dt="2022-06-29T03:16:15.305" v="5234" actId="207"/>
          <ac:spMkLst>
            <pc:docMk/>
            <pc:sldMk cId="1992261199" sldId="359"/>
            <ac:spMk id="16" creationId="{E05F2E58-BCA1-B5DF-4702-C10C7579E08E}"/>
          </ac:spMkLst>
        </pc:spChg>
        <pc:spChg chg="add mod">
          <ac:chgData name="Sim, Youngwoo" userId="417ced45-57a5-4e49-9c48-e0610ab78550" providerId="ADAL" clId="{F9445CC6-D0B9-480B-891D-449069DD0C39}" dt="2022-06-29T03:23:57.196" v="5917" actId="1076"/>
          <ac:spMkLst>
            <pc:docMk/>
            <pc:sldMk cId="1992261199" sldId="359"/>
            <ac:spMk id="17" creationId="{65CD6E10-FA32-C692-DBD7-913DD1EEC602}"/>
          </ac:spMkLst>
        </pc:spChg>
        <pc:spChg chg="add mod">
          <ac:chgData name="Sim, Youngwoo" userId="417ced45-57a5-4e49-9c48-e0610ab78550" providerId="ADAL" clId="{F9445CC6-D0B9-480B-891D-449069DD0C39}" dt="2022-06-29T03:18:01.091" v="5294" actId="1076"/>
          <ac:spMkLst>
            <pc:docMk/>
            <pc:sldMk cId="1992261199" sldId="359"/>
            <ac:spMk id="24" creationId="{9D57692F-695E-3B49-ED3F-81D7747F4743}"/>
          </ac:spMkLst>
        </pc:spChg>
        <pc:spChg chg="add del mod">
          <ac:chgData name="Sim, Youngwoo" userId="417ced45-57a5-4e49-9c48-e0610ab78550" providerId="ADAL" clId="{F9445CC6-D0B9-480B-891D-449069DD0C39}" dt="2022-06-29T03:18:10.940" v="5299"/>
          <ac:spMkLst>
            <pc:docMk/>
            <pc:sldMk cId="1992261199" sldId="359"/>
            <ac:spMk id="27" creationId="{DE4BC04B-5B0D-F921-EF1A-F3B33C99682C}"/>
          </ac:spMkLst>
        </pc:spChg>
        <pc:spChg chg="add mod">
          <ac:chgData name="Sim, Youngwoo" userId="417ced45-57a5-4e49-9c48-e0610ab78550" providerId="ADAL" clId="{F9445CC6-D0B9-480B-891D-449069DD0C39}" dt="2022-06-29T03:19:17.533" v="5401" actId="404"/>
          <ac:spMkLst>
            <pc:docMk/>
            <pc:sldMk cId="1992261199" sldId="359"/>
            <ac:spMk id="29" creationId="{532E3711-A1DE-8170-403F-20441B9550E1}"/>
          </ac:spMkLst>
        </pc:spChg>
        <pc:spChg chg="add mod">
          <ac:chgData name="Sim, Youngwoo" userId="417ced45-57a5-4e49-9c48-e0610ab78550" providerId="ADAL" clId="{F9445CC6-D0B9-480B-891D-449069DD0C39}" dt="2022-06-29T03:21:27.782" v="5733" actId="1076"/>
          <ac:spMkLst>
            <pc:docMk/>
            <pc:sldMk cId="1992261199" sldId="359"/>
            <ac:spMk id="31" creationId="{F0C78B9E-E959-89FB-BC9A-69E45230FA89}"/>
          </ac:spMkLst>
        </pc:spChg>
        <pc:spChg chg="add mod">
          <ac:chgData name="Sim, Youngwoo" userId="417ced45-57a5-4e49-9c48-e0610ab78550" providerId="ADAL" clId="{F9445CC6-D0B9-480B-891D-449069DD0C39}" dt="2022-06-29T03:21:53.146" v="5777" actId="20577"/>
          <ac:spMkLst>
            <pc:docMk/>
            <pc:sldMk cId="1992261199" sldId="359"/>
            <ac:spMk id="32" creationId="{64004DE6-9986-D2B4-8C9E-679EFF601A77}"/>
          </ac:spMkLst>
        </pc:spChg>
        <pc:spChg chg="add mod">
          <ac:chgData name="Sim, Youngwoo" userId="417ced45-57a5-4e49-9c48-e0610ab78550" providerId="ADAL" clId="{F9445CC6-D0B9-480B-891D-449069DD0C39}" dt="2022-06-29T03:22:42.110" v="5866" actId="1076"/>
          <ac:spMkLst>
            <pc:docMk/>
            <pc:sldMk cId="1992261199" sldId="359"/>
            <ac:spMk id="33" creationId="{F85F122E-724D-9D71-F6D8-76321BA9303C}"/>
          </ac:spMkLst>
        </pc:spChg>
        <pc:spChg chg="add mod">
          <ac:chgData name="Sim, Youngwoo" userId="417ced45-57a5-4e49-9c48-e0610ab78550" providerId="ADAL" clId="{F9445CC6-D0B9-480B-891D-449069DD0C39}" dt="2022-06-29T03:23:13.986" v="5901" actId="1076"/>
          <ac:spMkLst>
            <pc:docMk/>
            <pc:sldMk cId="1992261199" sldId="359"/>
            <ac:spMk id="34" creationId="{32EED716-8166-3BDA-6E1D-18943BCC7707}"/>
          </ac:spMkLst>
        </pc:spChg>
        <pc:picChg chg="add mod">
          <ac:chgData name="Sim, Youngwoo" userId="417ced45-57a5-4e49-9c48-e0610ab78550" providerId="ADAL" clId="{F9445CC6-D0B9-480B-891D-449069DD0C39}" dt="2022-06-29T03:23:36.714" v="5909" actId="1076"/>
          <ac:picMkLst>
            <pc:docMk/>
            <pc:sldMk cId="1992261199" sldId="359"/>
            <ac:picMk id="5" creationId="{4878CC9B-B335-1DC8-C7F1-6A26304DC386}"/>
          </ac:picMkLst>
        </pc:picChg>
        <pc:picChg chg="add del mod">
          <ac:chgData name="Sim, Youngwoo" userId="417ced45-57a5-4e49-9c48-e0610ab78550" providerId="ADAL" clId="{F9445CC6-D0B9-480B-891D-449069DD0C39}" dt="2022-06-29T03:15:09.101" v="5156" actId="478"/>
          <ac:picMkLst>
            <pc:docMk/>
            <pc:sldMk cId="1992261199" sldId="359"/>
            <ac:picMk id="6" creationId="{0BA8DD40-1506-26A4-BE6A-42AFEBCF8CC3}"/>
          </ac:picMkLst>
        </pc:picChg>
        <pc:picChg chg="add mod">
          <ac:chgData name="Sim, Youngwoo" userId="417ced45-57a5-4e49-9c48-e0610ab78550" providerId="ADAL" clId="{F9445CC6-D0B9-480B-891D-449069DD0C39}" dt="2022-06-29T03:15:20.696" v="5159" actId="14861"/>
          <ac:picMkLst>
            <pc:docMk/>
            <pc:sldMk cId="1992261199" sldId="359"/>
            <ac:picMk id="7" creationId="{B5D62A1E-50C2-7E91-9815-B41ECE60B203}"/>
          </ac:picMkLst>
        </pc:picChg>
        <pc:picChg chg="add mod">
          <ac:chgData name="Sim, Youngwoo" userId="417ced45-57a5-4e49-9c48-e0610ab78550" providerId="ADAL" clId="{F9445CC6-D0B9-480B-891D-449069DD0C39}" dt="2022-06-29T03:23:28.895" v="5905" actId="1076"/>
          <ac:picMkLst>
            <pc:docMk/>
            <pc:sldMk cId="1992261199" sldId="359"/>
            <ac:picMk id="8" creationId="{107D6C0C-532D-6F31-F4C1-98410EF4B5CE}"/>
          </ac:picMkLst>
        </pc:picChg>
        <pc:picChg chg="add mod">
          <ac:chgData name="Sim, Youngwoo" userId="417ced45-57a5-4e49-9c48-e0610ab78550" providerId="ADAL" clId="{F9445CC6-D0B9-480B-891D-449069DD0C39}" dt="2022-06-29T03:24:01.701" v="5920" actId="1076"/>
          <ac:picMkLst>
            <pc:docMk/>
            <pc:sldMk cId="1992261199" sldId="359"/>
            <ac:picMk id="21" creationId="{35BF0A08-85E5-CBC8-7AFA-47979DB56467}"/>
          </ac:picMkLst>
        </pc:picChg>
        <pc:picChg chg="add del">
          <ac:chgData name="Sim, Youngwoo" userId="417ced45-57a5-4e49-9c48-e0610ab78550" providerId="ADAL" clId="{F9445CC6-D0B9-480B-891D-449069DD0C39}" dt="2022-06-29T03:17:32.634" v="5279" actId="22"/>
          <ac:picMkLst>
            <pc:docMk/>
            <pc:sldMk cId="1992261199" sldId="359"/>
            <ac:picMk id="23" creationId="{23C53619-8C8B-4F95-52CE-AE69360E5C7B}"/>
          </ac:picMkLst>
        </pc:picChg>
        <pc:picChg chg="add del mod">
          <ac:chgData name="Sim, Youngwoo" userId="417ced45-57a5-4e49-9c48-e0610ab78550" providerId="ADAL" clId="{F9445CC6-D0B9-480B-891D-449069DD0C39}" dt="2022-06-29T03:18:10.940" v="5299"/>
          <ac:picMkLst>
            <pc:docMk/>
            <pc:sldMk cId="1992261199" sldId="359"/>
            <ac:picMk id="28" creationId="{AA68C0E2-9E8F-999E-0CF1-928B1FE0F8B3}"/>
          </ac:picMkLst>
        </pc:picChg>
        <pc:picChg chg="add mod">
          <ac:chgData name="Sim, Youngwoo" userId="417ced45-57a5-4e49-9c48-e0610ab78550" providerId="ADAL" clId="{F9445CC6-D0B9-480B-891D-449069DD0C39}" dt="2022-06-29T03:19:20.610" v="5402" actId="1076"/>
          <ac:picMkLst>
            <pc:docMk/>
            <pc:sldMk cId="1992261199" sldId="359"/>
            <ac:picMk id="30" creationId="{99F6C751-158F-149E-3917-E19F9DF2A636}"/>
          </ac:picMkLst>
        </pc:picChg>
        <pc:cxnChg chg="add mod">
          <ac:chgData name="Sim, Youngwoo" userId="417ced45-57a5-4e49-9c48-e0610ab78550" providerId="ADAL" clId="{F9445CC6-D0B9-480B-891D-449069DD0C39}" dt="2022-06-29T03:23:44.237" v="5911" actId="14100"/>
          <ac:cxnSpMkLst>
            <pc:docMk/>
            <pc:sldMk cId="1992261199" sldId="359"/>
            <ac:cxnSpMk id="9" creationId="{C87FD20A-6752-B37D-C20E-373ABEC8409D}"/>
          </ac:cxnSpMkLst>
        </pc:cxnChg>
        <pc:cxnChg chg="add mod">
          <ac:chgData name="Sim, Youngwoo" userId="417ced45-57a5-4e49-9c48-e0610ab78550" providerId="ADAL" clId="{F9445CC6-D0B9-480B-891D-449069DD0C39}" dt="2022-06-29T03:15:41.497" v="5167" actId="14100"/>
          <ac:cxnSpMkLst>
            <pc:docMk/>
            <pc:sldMk cId="1992261199" sldId="359"/>
            <ac:cxnSpMk id="14" creationId="{5943442B-7A7C-3256-4DA8-A26BDA5FD81C}"/>
          </ac:cxnSpMkLst>
        </pc:cxnChg>
        <pc:cxnChg chg="add mod ord">
          <ac:chgData name="Sim, Youngwoo" userId="417ced45-57a5-4e49-9c48-e0610ab78550" providerId="ADAL" clId="{F9445CC6-D0B9-480B-891D-449069DD0C39}" dt="2022-06-29T03:24:05.177" v="5922" actId="14100"/>
          <ac:cxnSpMkLst>
            <pc:docMk/>
            <pc:sldMk cId="1992261199" sldId="359"/>
            <ac:cxnSpMk id="18" creationId="{6D3F5B8E-6ECA-501D-8619-1C83D11177FC}"/>
          </ac:cxnSpMkLst>
        </pc:cxnChg>
        <pc:cxnChg chg="add mod">
          <ac:chgData name="Sim, Youngwoo" userId="417ced45-57a5-4e49-9c48-e0610ab78550" providerId="ADAL" clId="{F9445CC6-D0B9-480B-891D-449069DD0C39}" dt="2022-06-29T03:23:40.258" v="5910" actId="14100"/>
          <ac:cxnSpMkLst>
            <pc:docMk/>
            <pc:sldMk cId="1992261199" sldId="359"/>
            <ac:cxnSpMk id="25" creationId="{60E886A6-3B19-A95E-52DB-AD4839BFEBB2}"/>
          </ac:cxnSpMkLst>
        </pc:cxnChg>
      </pc:sldChg>
      <pc:sldChg chg="addSp delSp modSp new mod">
        <pc:chgData name="Sim, Youngwoo" userId="417ced45-57a5-4e49-9c48-e0610ab78550" providerId="ADAL" clId="{F9445CC6-D0B9-480B-891D-449069DD0C39}" dt="2022-06-29T05:13:37.022" v="6873" actId="692"/>
        <pc:sldMkLst>
          <pc:docMk/>
          <pc:sldMk cId="804335147" sldId="360"/>
        </pc:sldMkLst>
        <pc:spChg chg="mod">
          <ac:chgData name="Sim, Youngwoo" userId="417ced45-57a5-4e49-9c48-e0610ab78550" providerId="ADAL" clId="{F9445CC6-D0B9-480B-891D-449069DD0C39}" dt="2022-06-29T03:25:53.730" v="6071" actId="20577"/>
          <ac:spMkLst>
            <pc:docMk/>
            <pc:sldMk cId="804335147" sldId="360"/>
            <ac:spMk id="2" creationId="{893F1B84-EDC2-5FB1-9A3D-BC6785F3C11B}"/>
          </ac:spMkLst>
        </pc:spChg>
        <pc:spChg chg="mod">
          <ac:chgData name="Sim, Youngwoo" userId="417ced45-57a5-4e49-9c48-e0610ab78550" providerId="ADAL" clId="{F9445CC6-D0B9-480B-891D-449069DD0C39}" dt="2022-06-29T03:49:32.979" v="6654" actId="1076"/>
          <ac:spMkLst>
            <pc:docMk/>
            <pc:sldMk cId="804335147" sldId="360"/>
            <ac:spMk id="3" creationId="{90409498-A6E3-A1FC-4E96-4FED64F8976A}"/>
          </ac:spMkLst>
        </pc:spChg>
        <pc:spChg chg="mod topLvl">
          <ac:chgData name="Sim, Youngwoo" userId="417ced45-57a5-4e49-9c48-e0610ab78550" providerId="ADAL" clId="{F9445CC6-D0B9-480B-891D-449069DD0C39}" dt="2022-06-29T03:30:18.568" v="6131" actId="1076"/>
          <ac:spMkLst>
            <pc:docMk/>
            <pc:sldMk cId="804335147" sldId="360"/>
            <ac:spMk id="5" creationId="{9F18E377-626C-6F23-CFF9-F8F3E4752DB3}"/>
          </ac:spMkLst>
        </pc:spChg>
        <pc:spChg chg="mod topLvl">
          <ac:chgData name="Sim, Youngwoo" userId="417ced45-57a5-4e49-9c48-e0610ab78550" providerId="ADAL" clId="{F9445CC6-D0B9-480B-891D-449069DD0C39}" dt="2022-06-29T03:30:18.568" v="6131" actId="1076"/>
          <ac:spMkLst>
            <pc:docMk/>
            <pc:sldMk cId="804335147" sldId="360"/>
            <ac:spMk id="7" creationId="{FD6C5F67-7E1A-96F2-DB02-8461688ED43E}"/>
          </ac:spMkLst>
        </pc:spChg>
        <pc:spChg chg="mod topLvl">
          <ac:chgData name="Sim, Youngwoo" userId="417ced45-57a5-4e49-9c48-e0610ab78550" providerId="ADAL" clId="{F9445CC6-D0B9-480B-891D-449069DD0C39}" dt="2022-06-29T03:51:07.353" v="6710" actId="1076"/>
          <ac:spMkLst>
            <pc:docMk/>
            <pc:sldMk cId="804335147" sldId="360"/>
            <ac:spMk id="8" creationId="{A94EED6F-D1D2-8272-342C-5AFD2A17ED46}"/>
          </ac:spMkLst>
        </pc:spChg>
        <pc:spChg chg="mod topLvl">
          <ac:chgData name="Sim, Youngwoo" userId="417ced45-57a5-4e49-9c48-e0610ab78550" providerId="ADAL" clId="{F9445CC6-D0B9-480B-891D-449069DD0C39}" dt="2022-06-29T03:30:18.568" v="6131" actId="1076"/>
          <ac:spMkLst>
            <pc:docMk/>
            <pc:sldMk cId="804335147" sldId="360"/>
            <ac:spMk id="9" creationId="{6668FE13-59E4-6CE5-AD06-3F4600773EC7}"/>
          </ac:spMkLst>
        </pc:spChg>
        <pc:spChg chg="mod topLvl">
          <ac:chgData name="Sim, Youngwoo" userId="417ced45-57a5-4e49-9c48-e0610ab78550" providerId="ADAL" clId="{F9445CC6-D0B9-480B-891D-449069DD0C39}" dt="2022-06-29T03:30:18.568" v="6131" actId="1076"/>
          <ac:spMkLst>
            <pc:docMk/>
            <pc:sldMk cId="804335147" sldId="360"/>
            <ac:spMk id="10" creationId="{925AA5AB-B8CA-E09A-DEBE-2AD3A073C79A}"/>
          </ac:spMkLst>
        </pc:spChg>
        <pc:spChg chg="mod topLvl">
          <ac:chgData name="Sim, Youngwoo" userId="417ced45-57a5-4e49-9c48-e0610ab78550" providerId="ADAL" clId="{F9445CC6-D0B9-480B-891D-449069DD0C39}" dt="2022-06-29T03:46:37.872" v="6621" actId="207"/>
          <ac:spMkLst>
            <pc:docMk/>
            <pc:sldMk cId="804335147" sldId="360"/>
            <ac:spMk id="13" creationId="{ECDD7796-E1FF-932A-C5F1-6DDBD1051F7B}"/>
          </ac:spMkLst>
        </pc:spChg>
        <pc:spChg chg="del mod topLvl">
          <ac:chgData name="Sim, Youngwoo" userId="417ced45-57a5-4e49-9c48-e0610ab78550" providerId="ADAL" clId="{F9445CC6-D0B9-480B-891D-449069DD0C39}" dt="2022-06-29T03:48:18.204" v="6648" actId="478"/>
          <ac:spMkLst>
            <pc:docMk/>
            <pc:sldMk cId="804335147" sldId="360"/>
            <ac:spMk id="14" creationId="{95A2A0E1-2396-807F-9419-51C9D77A99B5}"/>
          </ac:spMkLst>
        </pc:spChg>
        <pc:spChg chg="mod topLvl">
          <ac:chgData name="Sim, Youngwoo" userId="417ced45-57a5-4e49-9c48-e0610ab78550" providerId="ADAL" clId="{F9445CC6-D0B9-480B-891D-449069DD0C39}" dt="2022-06-29T03:30:18.568" v="6131" actId="1076"/>
          <ac:spMkLst>
            <pc:docMk/>
            <pc:sldMk cId="804335147" sldId="360"/>
            <ac:spMk id="16" creationId="{AEA05762-298D-486F-26C2-87DB88D66B94}"/>
          </ac:spMkLst>
        </pc:spChg>
        <pc:spChg chg="mod topLvl">
          <ac:chgData name="Sim, Youngwoo" userId="417ced45-57a5-4e49-9c48-e0610ab78550" providerId="ADAL" clId="{F9445CC6-D0B9-480B-891D-449069DD0C39}" dt="2022-06-29T03:30:18.568" v="6131" actId="1076"/>
          <ac:spMkLst>
            <pc:docMk/>
            <pc:sldMk cId="804335147" sldId="360"/>
            <ac:spMk id="17" creationId="{AB84D894-D9D1-AB3B-E238-3E46B2C4EEE3}"/>
          </ac:spMkLst>
        </pc:spChg>
        <pc:spChg chg="del mod topLvl">
          <ac:chgData name="Sim, Youngwoo" userId="417ced45-57a5-4e49-9c48-e0610ab78550" providerId="ADAL" clId="{F9445CC6-D0B9-480B-891D-449069DD0C39}" dt="2022-06-29T03:29:07.782" v="6112" actId="478"/>
          <ac:spMkLst>
            <pc:docMk/>
            <pc:sldMk cId="804335147" sldId="360"/>
            <ac:spMk id="18" creationId="{8A283D7A-9ED0-CD65-9B40-11B933FAFDFF}"/>
          </ac:spMkLst>
        </pc:spChg>
        <pc:spChg chg="del mod topLvl">
          <ac:chgData name="Sim, Youngwoo" userId="417ced45-57a5-4e49-9c48-e0610ab78550" providerId="ADAL" clId="{F9445CC6-D0B9-480B-891D-449069DD0C39}" dt="2022-06-29T03:29:08.833" v="6113" actId="478"/>
          <ac:spMkLst>
            <pc:docMk/>
            <pc:sldMk cId="804335147" sldId="360"/>
            <ac:spMk id="19" creationId="{8BA2D90B-8BF1-D548-670C-840A2DA976B2}"/>
          </ac:spMkLst>
        </pc:spChg>
        <pc:spChg chg="mod">
          <ac:chgData name="Sim, Youngwoo" userId="417ced45-57a5-4e49-9c48-e0610ab78550" providerId="ADAL" clId="{F9445CC6-D0B9-480B-891D-449069DD0C39}" dt="2022-06-29T03:26:25.383" v="6077" actId="165"/>
          <ac:spMkLst>
            <pc:docMk/>
            <pc:sldMk cId="804335147" sldId="360"/>
            <ac:spMk id="20" creationId="{3A8CDF93-2F55-9013-0BCF-9AE03F1DD960}"/>
          </ac:spMkLst>
        </pc:spChg>
        <pc:spChg chg="mod">
          <ac:chgData name="Sim, Youngwoo" userId="417ced45-57a5-4e49-9c48-e0610ab78550" providerId="ADAL" clId="{F9445CC6-D0B9-480B-891D-449069DD0C39}" dt="2022-06-29T03:26:25.383" v="6077" actId="165"/>
          <ac:spMkLst>
            <pc:docMk/>
            <pc:sldMk cId="804335147" sldId="360"/>
            <ac:spMk id="21" creationId="{464EEDE8-DFCC-4DE0-108F-489AF8CF420D}"/>
          </ac:spMkLst>
        </pc:spChg>
        <pc:spChg chg="add mod ord">
          <ac:chgData name="Sim, Youngwoo" userId="417ced45-57a5-4e49-9c48-e0610ab78550" providerId="ADAL" clId="{F9445CC6-D0B9-480B-891D-449069DD0C39}" dt="2022-06-29T03:30:18.568" v="6131" actId="1076"/>
          <ac:spMkLst>
            <pc:docMk/>
            <pc:sldMk cId="804335147" sldId="360"/>
            <ac:spMk id="23" creationId="{FA5EBF9D-282E-A7C3-B95F-D43C99940946}"/>
          </ac:spMkLst>
        </pc:spChg>
        <pc:spChg chg="add mod">
          <ac:chgData name="Sim, Youngwoo" userId="417ced45-57a5-4e49-9c48-e0610ab78550" providerId="ADAL" clId="{F9445CC6-D0B9-480B-891D-449069DD0C39}" dt="2022-06-29T03:30:18.568" v="6131" actId="1076"/>
          <ac:spMkLst>
            <pc:docMk/>
            <pc:sldMk cId="804335147" sldId="360"/>
            <ac:spMk id="24" creationId="{FA4AFAE4-9EC4-0250-5C8A-5F4DB790C352}"/>
          </ac:spMkLst>
        </pc:spChg>
        <pc:spChg chg="add del mod">
          <ac:chgData name="Sim, Youngwoo" userId="417ced45-57a5-4e49-9c48-e0610ab78550" providerId="ADAL" clId="{F9445CC6-D0B9-480B-891D-449069DD0C39}" dt="2022-06-29T03:29:09.658" v="6114" actId="478"/>
          <ac:spMkLst>
            <pc:docMk/>
            <pc:sldMk cId="804335147" sldId="360"/>
            <ac:spMk id="25" creationId="{326B2B96-8687-57C3-66C9-157F027FD697}"/>
          </ac:spMkLst>
        </pc:spChg>
        <pc:spChg chg="add del mod">
          <ac:chgData name="Sim, Youngwoo" userId="417ced45-57a5-4e49-9c48-e0610ab78550" providerId="ADAL" clId="{F9445CC6-D0B9-480B-891D-449069DD0C39}" dt="2022-06-29T03:26:37.635" v="6081" actId="478"/>
          <ac:spMkLst>
            <pc:docMk/>
            <pc:sldMk cId="804335147" sldId="360"/>
            <ac:spMk id="26" creationId="{F276CA16-39F8-200E-C45D-EBC277093B6E}"/>
          </ac:spMkLst>
        </pc:spChg>
        <pc:spChg chg="add mod">
          <ac:chgData name="Sim, Youngwoo" userId="417ced45-57a5-4e49-9c48-e0610ab78550" providerId="ADAL" clId="{F9445CC6-D0B9-480B-891D-449069DD0C39}" dt="2022-06-29T03:30:18.568" v="6131" actId="1076"/>
          <ac:spMkLst>
            <pc:docMk/>
            <pc:sldMk cId="804335147" sldId="360"/>
            <ac:spMk id="27" creationId="{7B629F98-D3D2-391A-8B9D-045AC02CBA7C}"/>
          </ac:spMkLst>
        </pc:spChg>
        <pc:spChg chg="add mod">
          <ac:chgData name="Sim, Youngwoo" userId="417ced45-57a5-4e49-9c48-e0610ab78550" providerId="ADAL" clId="{F9445CC6-D0B9-480B-891D-449069DD0C39}" dt="2022-06-29T03:42:24.564" v="6322" actId="1076"/>
          <ac:spMkLst>
            <pc:docMk/>
            <pc:sldMk cId="804335147" sldId="360"/>
            <ac:spMk id="28" creationId="{CE8D68BD-7F81-DFFA-D547-C7C372A1D5A7}"/>
          </ac:spMkLst>
        </pc:spChg>
        <pc:spChg chg="add mod">
          <ac:chgData name="Sim, Youngwoo" userId="417ced45-57a5-4e49-9c48-e0610ab78550" providerId="ADAL" clId="{F9445CC6-D0B9-480B-891D-449069DD0C39}" dt="2022-06-29T03:30:18.568" v="6131" actId="1076"/>
          <ac:spMkLst>
            <pc:docMk/>
            <pc:sldMk cId="804335147" sldId="360"/>
            <ac:spMk id="29" creationId="{937A0399-FA61-1635-75C5-B291F67C3222}"/>
          </ac:spMkLst>
        </pc:spChg>
        <pc:spChg chg="add del mod">
          <ac:chgData name="Sim, Youngwoo" userId="417ced45-57a5-4e49-9c48-e0610ab78550" providerId="ADAL" clId="{F9445CC6-D0B9-480B-891D-449069DD0C39}" dt="2022-06-29T03:30:08.296" v="6129" actId="478"/>
          <ac:spMkLst>
            <pc:docMk/>
            <pc:sldMk cId="804335147" sldId="360"/>
            <ac:spMk id="30" creationId="{981BA191-310D-E755-1552-5D05FE332495}"/>
          </ac:spMkLst>
        </pc:spChg>
        <pc:spChg chg="add mod">
          <ac:chgData name="Sim, Youngwoo" userId="417ced45-57a5-4e49-9c48-e0610ab78550" providerId="ADAL" clId="{F9445CC6-D0B9-480B-891D-449069DD0C39}" dt="2022-06-29T03:46:30.162" v="6600" actId="14100"/>
          <ac:spMkLst>
            <pc:docMk/>
            <pc:sldMk cId="804335147" sldId="360"/>
            <ac:spMk id="32" creationId="{74819E52-D9DF-CEEE-290D-F766D51D810A}"/>
          </ac:spMkLst>
        </pc:spChg>
        <pc:spChg chg="add mod">
          <ac:chgData name="Sim, Youngwoo" userId="417ced45-57a5-4e49-9c48-e0610ab78550" providerId="ADAL" clId="{F9445CC6-D0B9-480B-891D-449069DD0C39}" dt="2022-06-29T03:46:02.328" v="6569" actId="14100"/>
          <ac:spMkLst>
            <pc:docMk/>
            <pc:sldMk cId="804335147" sldId="360"/>
            <ac:spMk id="33" creationId="{F1C980DB-F7B3-9FBC-0182-0DA6F3ED875D}"/>
          </ac:spMkLst>
        </pc:spChg>
        <pc:spChg chg="add del">
          <ac:chgData name="Sim, Youngwoo" userId="417ced45-57a5-4e49-9c48-e0610ab78550" providerId="ADAL" clId="{F9445CC6-D0B9-480B-891D-449069DD0C39}" dt="2022-06-29T03:31:49.404" v="6193" actId="11529"/>
          <ac:spMkLst>
            <pc:docMk/>
            <pc:sldMk cId="804335147" sldId="360"/>
            <ac:spMk id="34" creationId="{EA70B4BC-DA1A-C7F0-F8F4-602CCD16AEBE}"/>
          </ac:spMkLst>
        </pc:spChg>
        <pc:spChg chg="add mod">
          <ac:chgData name="Sim, Youngwoo" userId="417ced45-57a5-4e49-9c48-e0610ab78550" providerId="ADAL" clId="{F9445CC6-D0B9-480B-891D-449069DD0C39}" dt="2022-06-29T03:41:35.061" v="6301" actId="206"/>
          <ac:spMkLst>
            <pc:docMk/>
            <pc:sldMk cId="804335147" sldId="360"/>
            <ac:spMk id="35" creationId="{E63B83D4-0810-76F7-B631-16CDD77D3130}"/>
          </ac:spMkLst>
        </pc:spChg>
        <pc:spChg chg="add mod">
          <ac:chgData name="Sim, Youngwoo" userId="417ced45-57a5-4e49-9c48-e0610ab78550" providerId="ADAL" clId="{F9445CC6-D0B9-480B-891D-449069DD0C39}" dt="2022-06-29T03:50:09.642" v="6671" actId="20577"/>
          <ac:spMkLst>
            <pc:docMk/>
            <pc:sldMk cId="804335147" sldId="360"/>
            <ac:spMk id="40" creationId="{9D2F54AF-9B61-B58B-2EED-C0BED3B81914}"/>
          </ac:spMkLst>
        </pc:spChg>
        <pc:spChg chg="add mod">
          <ac:chgData name="Sim, Youngwoo" userId="417ced45-57a5-4e49-9c48-e0610ab78550" providerId="ADAL" clId="{F9445CC6-D0B9-480B-891D-449069DD0C39}" dt="2022-06-29T03:47:36.429" v="6643" actId="20577"/>
          <ac:spMkLst>
            <pc:docMk/>
            <pc:sldMk cId="804335147" sldId="360"/>
            <ac:spMk id="65" creationId="{5A9E6A59-D16C-1CC4-83EC-D2CAAACAE677}"/>
          </ac:spMkLst>
        </pc:spChg>
        <pc:spChg chg="add mod">
          <ac:chgData name="Sim, Youngwoo" userId="417ced45-57a5-4e49-9c48-e0610ab78550" providerId="ADAL" clId="{F9445CC6-D0B9-480B-891D-449069DD0C39}" dt="2022-06-29T05:02:32.406" v="6848" actId="20577"/>
          <ac:spMkLst>
            <pc:docMk/>
            <pc:sldMk cId="804335147" sldId="360"/>
            <ac:spMk id="75" creationId="{C55B5564-1842-7A90-30CB-277AB436C128}"/>
          </ac:spMkLst>
        </pc:spChg>
        <pc:spChg chg="add mod topLvl">
          <ac:chgData name="Sim, Youngwoo" userId="417ced45-57a5-4e49-9c48-e0610ab78550" providerId="ADAL" clId="{F9445CC6-D0B9-480B-891D-449069DD0C39}" dt="2022-06-29T05:13:37.022" v="6873" actId="692"/>
          <ac:spMkLst>
            <pc:docMk/>
            <pc:sldMk cId="804335147" sldId="360"/>
            <ac:spMk id="77" creationId="{C56E722C-BE62-D746-1396-CC954E8638F8}"/>
          </ac:spMkLst>
        </pc:spChg>
        <pc:spChg chg="add mod topLvl">
          <ac:chgData name="Sim, Youngwoo" userId="417ced45-57a5-4e49-9c48-e0610ab78550" providerId="ADAL" clId="{F9445CC6-D0B9-480B-891D-449069DD0C39}" dt="2022-06-29T05:03:55.470" v="6866" actId="1076"/>
          <ac:spMkLst>
            <pc:docMk/>
            <pc:sldMk cId="804335147" sldId="360"/>
            <ac:spMk id="78" creationId="{EA2CBA16-0072-06CA-AB0C-32B6EBAE7236}"/>
          </ac:spMkLst>
        </pc:spChg>
        <pc:spChg chg="add mod">
          <ac:chgData name="Sim, Youngwoo" userId="417ced45-57a5-4e49-9c48-e0610ab78550" providerId="ADAL" clId="{F9445CC6-D0B9-480B-891D-449069DD0C39}" dt="2022-06-29T05:13:37.022" v="6873" actId="692"/>
          <ac:spMkLst>
            <pc:docMk/>
            <pc:sldMk cId="804335147" sldId="360"/>
            <ac:spMk id="80" creationId="{57D9EBC9-51D2-829C-2908-C65643A8CD48}"/>
          </ac:spMkLst>
        </pc:spChg>
        <pc:spChg chg="add mod">
          <ac:chgData name="Sim, Youngwoo" userId="417ced45-57a5-4e49-9c48-e0610ab78550" providerId="ADAL" clId="{F9445CC6-D0B9-480B-891D-449069DD0C39}" dt="2022-06-29T05:13:21.412" v="6872" actId="571"/>
          <ac:spMkLst>
            <pc:docMk/>
            <pc:sldMk cId="804335147" sldId="360"/>
            <ac:spMk id="81" creationId="{B3CC9BD8-4104-EFE7-3DBB-BC5CE6C1B092}"/>
          </ac:spMkLst>
        </pc:spChg>
        <pc:grpChg chg="add del mod">
          <ac:chgData name="Sim, Youngwoo" userId="417ced45-57a5-4e49-9c48-e0610ab78550" providerId="ADAL" clId="{F9445CC6-D0B9-480B-891D-449069DD0C39}" dt="2022-06-29T03:26:25.383" v="6077" actId="165"/>
          <ac:grpSpMkLst>
            <pc:docMk/>
            <pc:sldMk cId="804335147" sldId="360"/>
            <ac:grpSpMk id="4" creationId="{3B31EB7A-A822-D81A-300B-B1EC7D2232CF}"/>
          </ac:grpSpMkLst>
        </pc:grpChg>
        <pc:grpChg chg="add del mod topLvl">
          <ac:chgData name="Sim, Youngwoo" userId="417ced45-57a5-4e49-9c48-e0610ab78550" providerId="ADAL" clId="{F9445CC6-D0B9-480B-891D-449069DD0C39}" dt="2022-06-29T05:03:38.781" v="6858" actId="1076"/>
          <ac:grpSpMkLst>
            <pc:docMk/>
            <pc:sldMk cId="804335147" sldId="360"/>
            <ac:grpSpMk id="6" creationId="{FB6348F3-0BAB-79AE-AB2A-CC6D98447814}"/>
          </ac:grpSpMkLst>
        </pc:grpChg>
        <pc:grpChg chg="add del mod">
          <ac:chgData name="Sim, Youngwoo" userId="417ced45-57a5-4e49-9c48-e0610ab78550" providerId="ADAL" clId="{F9445CC6-D0B9-480B-891D-449069DD0C39}" dt="2022-06-29T05:03:36.775" v="6856" actId="165"/>
          <ac:grpSpMkLst>
            <pc:docMk/>
            <pc:sldMk cId="804335147" sldId="360"/>
            <ac:grpSpMk id="74" creationId="{39979DA8-677D-0FB8-7E86-76F8D5D5A10B}"/>
          </ac:grpSpMkLst>
        </pc:grpChg>
        <pc:picChg chg="add mod">
          <ac:chgData name="Sim, Youngwoo" userId="417ced45-57a5-4e49-9c48-e0610ab78550" providerId="ADAL" clId="{F9445CC6-D0B9-480B-891D-449069DD0C39}" dt="2022-06-29T03:50:02.045" v="6668" actId="1076"/>
          <ac:picMkLst>
            <pc:docMk/>
            <pc:sldMk cId="804335147" sldId="360"/>
            <ac:picMk id="41" creationId="{7E7D96EA-66AE-E1D3-5264-DA809363F8C0}"/>
          </ac:picMkLst>
        </pc:picChg>
        <pc:picChg chg="add mod">
          <ac:chgData name="Sim, Youngwoo" userId="417ced45-57a5-4e49-9c48-e0610ab78550" providerId="ADAL" clId="{F9445CC6-D0B9-480B-891D-449069DD0C39}" dt="2022-06-29T03:52:46.196" v="6837" actId="1076"/>
          <ac:picMkLst>
            <pc:docMk/>
            <pc:sldMk cId="804335147" sldId="360"/>
            <ac:picMk id="55" creationId="{2C52BBD9-8C97-85ED-9C08-2168DC8348D7}"/>
          </ac:picMkLst>
        </pc:picChg>
        <pc:picChg chg="add mod">
          <ac:chgData name="Sim, Youngwoo" userId="417ced45-57a5-4e49-9c48-e0610ab78550" providerId="ADAL" clId="{F9445CC6-D0B9-480B-891D-449069DD0C39}" dt="2022-06-29T03:47:18.512" v="6629" actId="1076"/>
          <ac:picMkLst>
            <pc:docMk/>
            <pc:sldMk cId="804335147" sldId="360"/>
            <ac:picMk id="64" creationId="{74C4A410-10DD-81D4-3244-E26C25CD03C1}"/>
          </ac:picMkLst>
        </pc:picChg>
        <pc:picChg chg="add mod">
          <ac:chgData name="Sim, Youngwoo" userId="417ced45-57a5-4e49-9c48-e0610ab78550" providerId="ADAL" clId="{F9445CC6-D0B9-480B-891D-449069DD0C39}" dt="2022-06-29T03:51:41.358" v="6718" actId="1076"/>
          <ac:picMkLst>
            <pc:docMk/>
            <pc:sldMk cId="804335147" sldId="360"/>
            <ac:picMk id="73" creationId="{8B79A95A-041F-BA54-9CD8-A08FE8814632}"/>
          </ac:picMkLst>
        </pc:picChg>
        <pc:picChg chg="add del mod topLvl">
          <ac:chgData name="Sim, Youngwoo" userId="417ced45-57a5-4e49-9c48-e0610ab78550" providerId="ADAL" clId="{F9445CC6-D0B9-480B-891D-449069DD0C39}" dt="2022-06-29T05:03:58.241" v="6867" actId="478"/>
          <ac:picMkLst>
            <pc:docMk/>
            <pc:sldMk cId="804335147" sldId="360"/>
            <ac:picMk id="76" creationId="{69AF0478-C09B-44A3-2DE8-4CD7C2592EE3}"/>
          </ac:picMkLst>
        </pc:picChg>
        <pc:picChg chg="add mod">
          <ac:chgData name="Sim, Youngwoo" userId="417ced45-57a5-4e49-9c48-e0610ab78550" providerId="ADAL" clId="{F9445CC6-D0B9-480B-891D-449069DD0C39}" dt="2022-06-29T03:49:46.247" v="6662" actId="1076"/>
          <ac:picMkLst>
            <pc:docMk/>
            <pc:sldMk cId="804335147" sldId="360"/>
            <ac:picMk id="1026" creationId="{AB2A5187-EF10-CD89-FF62-740FDD75762C}"/>
          </ac:picMkLst>
        </pc:picChg>
        <pc:cxnChg chg="mod topLvl">
          <ac:chgData name="Sim, Youngwoo" userId="417ced45-57a5-4e49-9c48-e0610ab78550" providerId="ADAL" clId="{F9445CC6-D0B9-480B-891D-449069DD0C39}" dt="2022-06-29T03:30:18.568" v="6131" actId="1076"/>
          <ac:cxnSpMkLst>
            <pc:docMk/>
            <pc:sldMk cId="804335147" sldId="360"/>
            <ac:cxnSpMk id="11" creationId="{FD83058F-1389-B555-95FD-7E2BCB7F957B}"/>
          </ac:cxnSpMkLst>
        </pc:cxnChg>
        <pc:cxnChg chg="mod ord topLvl">
          <ac:chgData name="Sim, Youngwoo" userId="417ced45-57a5-4e49-9c48-e0610ab78550" providerId="ADAL" clId="{F9445CC6-D0B9-480B-891D-449069DD0C39}" dt="2022-06-29T03:49:49.291" v="6664" actId="14100"/>
          <ac:cxnSpMkLst>
            <pc:docMk/>
            <pc:sldMk cId="804335147" sldId="360"/>
            <ac:cxnSpMk id="12" creationId="{A39ABD6C-7501-9DA3-CF9B-4EDACAF57516}"/>
          </ac:cxnSpMkLst>
        </pc:cxnChg>
        <pc:cxnChg chg="del mod topLvl">
          <ac:chgData name="Sim, Youngwoo" userId="417ced45-57a5-4e49-9c48-e0610ab78550" providerId="ADAL" clId="{F9445CC6-D0B9-480B-891D-449069DD0C39}" dt="2022-06-29T03:48:19.723" v="6649" actId="478"/>
          <ac:cxnSpMkLst>
            <pc:docMk/>
            <pc:sldMk cId="804335147" sldId="360"/>
            <ac:cxnSpMk id="15" creationId="{BFDDF31B-E533-31DE-F6C5-96C90C84EE4E}"/>
          </ac:cxnSpMkLst>
        </pc:cxnChg>
        <pc:cxnChg chg="add del mod">
          <ac:chgData name="Sim, Youngwoo" userId="417ced45-57a5-4e49-9c48-e0610ab78550" providerId="ADAL" clId="{F9445CC6-D0B9-480B-891D-449069DD0C39}" dt="2022-06-29T03:30:14.962" v="6130" actId="478"/>
          <ac:cxnSpMkLst>
            <pc:docMk/>
            <pc:sldMk cId="804335147" sldId="360"/>
            <ac:cxnSpMk id="22" creationId="{00855F7F-22BA-22B5-467D-9A5478ACA6D6}"/>
          </ac:cxnSpMkLst>
        </pc:cxnChg>
        <pc:cxnChg chg="add mod ord">
          <ac:chgData name="Sim, Youngwoo" userId="417ced45-57a5-4e49-9c48-e0610ab78550" providerId="ADAL" clId="{F9445CC6-D0B9-480B-891D-449069DD0C39}" dt="2022-06-29T03:46:09.043" v="6572" actId="14100"/>
          <ac:cxnSpMkLst>
            <pc:docMk/>
            <pc:sldMk cId="804335147" sldId="360"/>
            <ac:cxnSpMk id="31" creationId="{EEB1509D-B783-2E73-28B7-9DFAA2FBCD99}"/>
          </ac:cxnSpMkLst>
        </pc:cxnChg>
        <pc:cxnChg chg="add mod ord">
          <ac:chgData name="Sim, Youngwoo" userId="417ced45-57a5-4e49-9c48-e0610ab78550" providerId="ADAL" clId="{F9445CC6-D0B9-480B-891D-449069DD0C39}" dt="2022-06-29T03:50:04.468" v="6669" actId="14100"/>
          <ac:cxnSpMkLst>
            <pc:docMk/>
            <pc:sldMk cId="804335147" sldId="360"/>
            <ac:cxnSpMk id="36" creationId="{D28CBA5E-9200-D705-0862-7CB21DFD4960}"/>
          </ac:cxnSpMkLst>
        </pc:cxnChg>
        <pc:cxnChg chg="add mod">
          <ac:chgData name="Sim, Youngwoo" userId="417ced45-57a5-4e49-9c48-e0610ab78550" providerId="ADAL" clId="{F9445CC6-D0B9-480B-891D-449069DD0C39}" dt="2022-06-29T03:42:26.247" v="6323" actId="14100"/>
          <ac:cxnSpMkLst>
            <pc:docMk/>
            <pc:sldMk cId="804335147" sldId="360"/>
            <ac:cxnSpMk id="48" creationId="{1A430FEA-C4EC-681F-4F0F-C52589939696}"/>
          </ac:cxnSpMkLst>
        </pc:cxnChg>
        <pc:cxnChg chg="add mod">
          <ac:chgData name="Sim, Youngwoo" userId="417ced45-57a5-4e49-9c48-e0610ab78550" providerId="ADAL" clId="{F9445CC6-D0B9-480B-891D-449069DD0C39}" dt="2022-06-29T03:42:28.006" v="6324" actId="571"/>
          <ac:cxnSpMkLst>
            <pc:docMk/>
            <pc:sldMk cId="804335147" sldId="360"/>
            <ac:cxnSpMk id="53" creationId="{1DD44CA1-C21E-61A5-DFAC-97477F35088E}"/>
          </ac:cxnSpMkLst>
        </pc:cxnChg>
        <pc:cxnChg chg="add mod">
          <ac:chgData name="Sim, Youngwoo" userId="417ced45-57a5-4e49-9c48-e0610ab78550" providerId="ADAL" clId="{F9445CC6-D0B9-480B-891D-449069DD0C39}" dt="2022-06-29T03:47:52.747" v="6644" actId="14100"/>
          <ac:cxnSpMkLst>
            <pc:docMk/>
            <pc:sldMk cId="804335147" sldId="360"/>
            <ac:cxnSpMk id="62" creationId="{AEE32C68-ADC2-AE47-1038-7666B81E4CF9}"/>
          </ac:cxnSpMkLst>
        </pc:cxnChg>
        <pc:cxnChg chg="add mod ord">
          <ac:chgData name="Sim, Youngwoo" userId="417ced45-57a5-4e49-9c48-e0610ab78550" providerId="ADAL" clId="{F9445CC6-D0B9-480B-891D-449069DD0C39}" dt="2022-06-29T03:51:39.277" v="6717" actId="166"/>
          <ac:cxnSpMkLst>
            <pc:docMk/>
            <pc:sldMk cId="804335147" sldId="360"/>
            <ac:cxnSpMk id="67" creationId="{4AF14632-95A1-841E-219B-DD38F8F2E948}"/>
          </ac:cxnSpMkLst>
        </pc:cxnChg>
      </pc:sldChg>
      <pc:sldChg chg="addSp delSp modSp add mod">
        <pc:chgData name="Sim, Youngwoo" userId="417ced45-57a5-4e49-9c48-e0610ab78550" providerId="ADAL" clId="{F9445CC6-D0B9-480B-891D-449069DD0C39}" dt="2022-06-29T06:33:21.536" v="10135" actId="20577"/>
        <pc:sldMkLst>
          <pc:docMk/>
          <pc:sldMk cId="2906343750" sldId="361"/>
        </pc:sldMkLst>
        <pc:spChg chg="add del mod">
          <ac:chgData name="Sim, Youngwoo" userId="417ced45-57a5-4e49-9c48-e0610ab78550" providerId="ADAL" clId="{F9445CC6-D0B9-480B-891D-449069DD0C39}" dt="2022-06-29T05:45:28.635" v="6909" actId="478"/>
          <ac:spMkLst>
            <pc:docMk/>
            <pc:sldMk cId="2906343750" sldId="361"/>
            <ac:spMk id="4" creationId="{022AD93B-0589-16E1-7610-2C16ADDC35B3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5" creationId="{9F18E377-626C-6F23-CFF9-F8F3E4752DB3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7" creationId="{FD6C5F67-7E1A-96F2-DB02-8461688ED43E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8" creationId="{A94EED6F-D1D2-8272-342C-5AFD2A17ED46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9" creationId="{6668FE13-59E4-6CE5-AD06-3F4600773EC7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10" creationId="{925AA5AB-B8CA-E09A-DEBE-2AD3A073C79A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13" creationId="{ECDD7796-E1FF-932A-C5F1-6DDBD1051F7B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16" creationId="{AEA05762-298D-486F-26C2-87DB88D66B94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17" creationId="{AB84D894-D9D1-AB3B-E238-3E46B2C4EEE3}"/>
          </ac:spMkLst>
        </pc:spChg>
        <pc:spChg chg="add mod">
          <ac:chgData name="Sim, Youngwoo" userId="417ced45-57a5-4e49-9c48-e0610ab78550" providerId="ADAL" clId="{F9445CC6-D0B9-480B-891D-449069DD0C39}" dt="2022-06-29T06:33:21.536" v="10135" actId="20577"/>
          <ac:spMkLst>
            <pc:docMk/>
            <pc:sldMk cId="2906343750" sldId="361"/>
            <ac:spMk id="18" creationId="{467ADC03-3090-0FA3-DD18-612AD8E8B692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23" creationId="{FA5EBF9D-282E-A7C3-B95F-D43C99940946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24" creationId="{FA4AFAE4-9EC4-0250-5C8A-5F4DB790C352}"/>
          </ac:spMkLst>
        </pc:spChg>
        <pc:spChg chg="add del mod">
          <ac:chgData name="Sim, Youngwoo" userId="417ced45-57a5-4e49-9c48-e0610ab78550" providerId="ADAL" clId="{F9445CC6-D0B9-480B-891D-449069DD0C39}" dt="2022-06-29T05:46:50.530" v="6992" actId="11529"/>
          <ac:spMkLst>
            <pc:docMk/>
            <pc:sldMk cId="2906343750" sldId="361"/>
            <ac:spMk id="25" creationId="{851D7CDC-FCF8-88A3-9C12-962886405BA8}"/>
          </ac:spMkLst>
        </pc:spChg>
        <pc:spChg chg="add del mod">
          <ac:chgData name="Sim, Youngwoo" userId="417ced45-57a5-4e49-9c48-e0610ab78550" providerId="ADAL" clId="{F9445CC6-D0B9-480B-891D-449069DD0C39}" dt="2022-06-29T05:47:23.804" v="7072" actId="11529"/>
          <ac:spMkLst>
            <pc:docMk/>
            <pc:sldMk cId="2906343750" sldId="361"/>
            <ac:spMk id="26" creationId="{64C2392B-11D3-4372-1FAA-DE772F97DEBF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27" creationId="{7B629F98-D3D2-391A-8B9D-045AC02CBA7C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28" creationId="{CE8D68BD-7F81-DFFA-D547-C7C372A1D5A7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29" creationId="{937A0399-FA61-1635-75C5-B291F67C3222}"/>
          </ac:spMkLst>
        </pc:spChg>
        <pc:spChg chg="add mod">
          <ac:chgData name="Sim, Youngwoo" userId="417ced45-57a5-4e49-9c48-e0610ab78550" providerId="ADAL" clId="{F9445CC6-D0B9-480B-891D-449069DD0C39}" dt="2022-06-29T06:33:04.890" v="10118" actId="1038"/>
          <ac:spMkLst>
            <pc:docMk/>
            <pc:sldMk cId="2906343750" sldId="361"/>
            <ac:spMk id="30" creationId="{A598F8F1-5DD6-A125-FF73-8A57F2075D67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32" creationId="{74819E52-D9DF-CEEE-290D-F766D51D810A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33" creationId="{F1C980DB-F7B3-9FBC-0182-0DA6F3ED875D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35" creationId="{E63B83D4-0810-76F7-B631-16CDD77D3130}"/>
          </ac:spMkLst>
        </pc:spChg>
        <pc:spChg chg="del">
          <ac:chgData name="Sim, Youngwoo" userId="417ced45-57a5-4e49-9c48-e0610ab78550" providerId="ADAL" clId="{F9445CC6-D0B9-480B-891D-449069DD0C39}" dt="2022-06-29T05:14:33.333" v="6876" actId="478"/>
          <ac:spMkLst>
            <pc:docMk/>
            <pc:sldMk cId="2906343750" sldId="361"/>
            <ac:spMk id="40" creationId="{9D2F54AF-9B61-B58B-2EED-C0BED3B81914}"/>
          </ac:spMkLst>
        </pc:spChg>
        <pc:spChg chg="add del mod">
          <ac:chgData name="Sim, Youngwoo" userId="417ced45-57a5-4e49-9c48-e0610ab78550" providerId="ADAL" clId="{F9445CC6-D0B9-480B-891D-449069DD0C39}" dt="2022-06-29T05:45:28.635" v="6909" actId="478"/>
          <ac:spMkLst>
            <pc:docMk/>
            <pc:sldMk cId="2906343750" sldId="361"/>
            <ac:spMk id="44" creationId="{CF2DFE29-45D7-46BF-A0AD-64FD42C8C2BA}"/>
          </ac:spMkLst>
        </pc:spChg>
        <pc:spChg chg="add mod">
          <ac:chgData name="Sim, Youngwoo" userId="417ced45-57a5-4e49-9c48-e0610ab78550" providerId="ADAL" clId="{F9445CC6-D0B9-480B-891D-449069DD0C39}" dt="2022-06-29T06:33:04.890" v="10118" actId="1038"/>
          <ac:spMkLst>
            <pc:docMk/>
            <pc:sldMk cId="2906343750" sldId="361"/>
            <ac:spMk id="50" creationId="{71C62D0E-1DE5-02A4-2200-8F8777E69934}"/>
          </ac:spMkLst>
        </pc:spChg>
        <pc:spChg chg="add mod">
          <ac:chgData name="Sim, Youngwoo" userId="417ced45-57a5-4e49-9c48-e0610ab78550" providerId="ADAL" clId="{F9445CC6-D0B9-480B-891D-449069DD0C39}" dt="2022-06-29T06:33:08.061" v="10119" actId="1076"/>
          <ac:spMkLst>
            <pc:docMk/>
            <pc:sldMk cId="2906343750" sldId="361"/>
            <ac:spMk id="54" creationId="{14C03BF0-9904-9687-BD03-666D30ECF897}"/>
          </ac:spMkLst>
        </pc:spChg>
        <pc:spChg chg="add del mod">
          <ac:chgData name="Sim, Youngwoo" userId="417ced45-57a5-4e49-9c48-e0610ab78550" providerId="ADAL" clId="{F9445CC6-D0B9-480B-891D-449069DD0C39}" dt="2022-06-29T05:47:21.931" v="7068"/>
          <ac:spMkLst>
            <pc:docMk/>
            <pc:sldMk cId="2906343750" sldId="361"/>
            <ac:spMk id="57" creationId="{25F2848C-7AEB-CF0C-D66E-8DA96C87AC97}"/>
          </ac:spMkLst>
        </pc:spChg>
        <pc:spChg chg="add mod">
          <ac:chgData name="Sim, Youngwoo" userId="417ced45-57a5-4e49-9c48-e0610ab78550" providerId="ADAL" clId="{F9445CC6-D0B9-480B-891D-449069DD0C39}" dt="2022-06-29T06:33:04.890" v="10118" actId="1038"/>
          <ac:spMkLst>
            <pc:docMk/>
            <pc:sldMk cId="2906343750" sldId="361"/>
            <ac:spMk id="59" creationId="{06409526-C09C-DAB8-32DE-6295869A1AA0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65" creationId="{5A9E6A59-D16C-1CC4-83EC-D2CAAACAE677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75" creationId="{C55B5564-1842-7A90-30CB-277AB436C128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77" creationId="{C56E722C-BE62-D746-1396-CC954E8638F8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78" creationId="{EA2CBA16-0072-06CA-AB0C-32B6EBAE7236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80" creationId="{57D9EBC9-51D2-829C-2908-C65643A8CD48}"/>
          </ac:spMkLst>
        </pc:spChg>
        <pc:spChg chg="del">
          <ac:chgData name="Sim, Youngwoo" userId="417ced45-57a5-4e49-9c48-e0610ab78550" providerId="ADAL" clId="{F9445CC6-D0B9-480B-891D-449069DD0C39}" dt="2022-06-29T05:14:30.245" v="6875" actId="478"/>
          <ac:spMkLst>
            <pc:docMk/>
            <pc:sldMk cId="2906343750" sldId="361"/>
            <ac:spMk id="81" creationId="{B3CC9BD8-4104-EFE7-3DBB-BC5CE6C1B092}"/>
          </ac:spMkLst>
        </pc:spChg>
        <pc:grpChg chg="del">
          <ac:chgData name="Sim, Youngwoo" userId="417ced45-57a5-4e49-9c48-e0610ab78550" providerId="ADAL" clId="{F9445CC6-D0B9-480B-891D-449069DD0C39}" dt="2022-06-29T05:14:30.245" v="6875" actId="478"/>
          <ac:grpSpMkLst>
            <pc:docMk/>
            <pc:sldMk cId="2906343750" sldId="361"/>
            <ac:grpSpMk id="6" creationId="{FB6348F3-0BAB-79AE-AB2A-CC6D98447814}"/>
          </ac:grpSpMkLst>
        </pc:grpChg>
        <pc:picChg chg="add mod ord">
          <ac:chgData name="Sim, Youngwoo" userId="417ced45-57a5-4e49-9c48-e0610ab78550" providerId="ADAL" clId="{F9445CC6-D0B9-480B-891D-449069DD0C39}" dt="2022-06-29T06:33:04.890" v="10118" actId="1038"/>
          <ac:picMkLst>
            <pc:docMk/>
            <pc:sldMk cId="2906343750" sldId="361"/>
            <ac:picMk id="5" creationId="{A9C5313F-501F-E79D-D533-AA4573EA51CF}"/>
          </ac:picMkLst>
        </pc:picChg>
        <pc:picChg chg="add del mod">
          <ac:chgData name="Sim, Youngwoo" userId="417ced45-57a5-4e49-9c48-e0610ab78550" providerId="ADAL" clId="{F9445CC6-D0B9-480B-891D-449069DD0C39}" dt="2022-06-29T06:32:36.878" v="10082" actId="478"/>
          <ac:picMkLst>
            <pc:docMk/>
            <pc:sldMk cId="2906343750" sldId="361"/>
            <ac:picMk id="15" creationId="{ED4380A7-3D6D-D793-3433-BFC62C38C128}"/>
          </ac:picMkLst>
        </pc:picChg>
        <pc:picChg chg="del">
          <ac:chgData name="Sim, Youngwoo" userId="417ced45-57a5-4e49-9c48-e0610ab78550" providerId="ADAL" clId="{F9445CC6-D0B9-480B-891D-449069DD0C39}" dt="2022-06-29T05:14:30.245" v="6875" actId="478"/>
          <ac:picMkLst>
            <pc:docMk/>
            <pc:sldMk cId="2906343750" sldId="361"/>
            <ac:picMk id="41" creationId="{7E7D96EA-66AE-E1D3-5264-DA809363F8C0}"/>
          </ac:picMkLst>
        </pc:picChg>
        <pc:picChg chg="add mod">
          <ac:chgData name="Sim, Youngwoo" userId="417ced45-57a5-4e49-9c48-e0610ab78550" providerId="ADAL" clId="{F9445CC6-D0B9-480B-891D-449069DD0C39}" dt="2022-06-29T06:33:04.890" v="10118" actId="1038"/>
          <ac:picMkLst>
            <pc:docMk/>
            <pc:sldMk cId="2906343750" sldId="361"/>
            <ac:picMk id="49" creationId="{BD0CA421-1E0A-EE48-0C1E-1D01E30AA09C}"/>
          </ac:picMkLst>
        </pc:picChg>
        <pc:picChg chg="del">
          <ac:chgData name="Sim, Youngwoo" userId="417ced45-57a5-4e49-9c48-e0610ab78550" providerId="ADAL" clId="{F9445CC6-D0B9-480B-891D-449069DD0C39}" dt="2022-06-29T05:14:30.245" v="6875" actId="478"/>
          <ac:picMkLst>
            <pc:docMk/>
            <pc:sldMk cId="2906343750" sldId="361"/>
            <ac:picMk id="55" creationId="{2C52BBD9-8C97-85ED-9C08-2168DC8348D7}"/>
          </ac:picMkLst>
        </pc:picChg>
        <pc:picChg chg="del">
          <ac:chgData name="Sim, Youngwoo" userId="417ced45-57a5-4e49-9c48-e0610ab78550" providerId="ADAL" clId="{F9445CC6-D0B9-480B-891D-449069DD0C39}" dt="2022-06-29T05:14:30.245" v="6875" actId="478"/>
          <ac:picMkLst>
            <pc:docMk/>
            <pc:sldMk cId="2906343750" sldId="361"/>
            <ac:picMk id="64" creationId="{74C4A410-10DD-81D4-3244-E26C25CD03C1}"/>
          </ac:picMkLst>
        </pc:picChg>
        <pc:picChg chg="del">
          <ac:chgData name="Sim, Youngwoo" userId="417ced45-57a5-4e49-9c48-e0610ab78550" providerId="ADAL" clId="{F9445CC6-D0B9-480B-891D-449069DD0C39}" dt="2022-06-29T05:14:30.245" v="6875" actId="478"/>
          <ac:picMkLst>
            <pc:docMk/>
            <pc:sldMk cId="2906343750" sldId="361"/>
            <ac:picMk id="73" creationId="{8B79A95A-041F-BA54-9CD8-A08FE8814632}"/>
          </ac:picMkLst>
        </pc:picChg>
        <pc:picChg chg="del">
          <ac:chgData name="Sim, Youngwoo" userId="417ced45-57a5-4e49-9c48-e0610ab78550" providerId="ADAL" clId="{F9445CC6-D0B9-480B-891D-449069DD0C39}" dt="2022-06-29T05:14:30.245" v="6875" actId="478"/>
          <ac:picMkLst>
            <pc:docMk/>
            <pc:sldMk cId="2906343750" sldId="361"/>
            <ac:picMk id="1026" creationId="{AB2A5187-EF10-CD89-FF62-740FDD75762C}"/>
          </ac:picMkLst>
        </pc:picChg>
        <pc:cxnChg chg="del">
          <ac:chgData name="Sim, Youngwoo" userId="417ced45-57a5-4e49-9c48-e0610ab78550" providerId="ADAL" clId="{F9445CC6-D0B9-480B-891D-449069DD0C39}" dt="2022-06-29T05:14:30.245" v="6875" actId="478"/>
          <ac:cxnSpMkLst>
            <pc:docMk/>
            <pc:sldMk cId="2906343750" sldId="361"/>
            <ac:cxnSpMk id="11" creationId="{FD83058F-1389-B555-95FD-7E2BCB7F957B}"/>
          </ac:cxnSpMkLst>
        </pc:cxnChg>
        <pc:cxnChg chg="del">
          <ac:chgData name="Sim, Youngwoo" userId="417ced45-57a5-4e49-9c48-e0610ab78550" providerId="ADAL" clId="{F9445CC6-D0B9-480B-891D-449069DD0C39}" dt="2022-06-29T05:14:30.245" v="6875" actId="478"/>
          <ac:cxnSpMkLst>
            <pc:docMk/>
            <pc:sldMk cId="2906343750" sldId="361"/>
            <ac:cxnSpMk id="12" creationId="{A39ABD6C-7501-9DA3-CF9B-4EDACAF57516}"/>
          </ac:cxnSpMkLst>
        </pc:cxnChg>
        <pc:cxnChg chg="add mod">
          <ac:chgData name="Sim, Youngwoo" userId="417ced45-57a5-4e49-9c48-e0610ab78550" providerId="ADAL" clId="{F9445CC6-D0B9-480B-891D-449069DD0C39}" dt="2022-06-29T06:33:12.133" v="10122" actId="14100"/>
          <ac:cxnSpMkLst>
            <pc:docMk/>
            <pc:sldMk cId="2906343750" sldId="361"/>
            <ac:cxnSpMk id="16" creationId="{41F4995D-F873-DE55-1D46-7B658730898B}"/>
          </ac:cxnSpMkLst>
        </pc:cxnChg>
        <pc:cxnChg chg="del">
          <ac:chgData name="Sim, Youngwoo" userId="417ced45-57a5-4e49-9c48-e0610ab78550" providerId="ADAL" clId="{F9445CC6-D0B9-480B-891D-449069DD0C39}" dt="2022-06-29T05:14:30.245" v="6875" actId="478"/>
          <ac:cxnSpMkLst>
            <pc:docMk/>
            <pc:sldMk cId="2906343750" sldId="361"/>
            <ac:cxnSpMk id="31" creationId="{EEB1509D-B783-2E73-28B7-9DFAA2FBCD99}"/>
          </ac:cxnSpMkLst>
        </pc:cxnChg>
        <pc:cxnChg chg="del">
          <ac:chgData name="Sim, Youngwoo" userId="417ced45-57a5-4e49-9c48-e0610ab78550" providerId="ADAL" clId="{F9445CC6-D0B9-480B-891D-449069DD0C39}" dt="2022-06-29T05:14:30.245" v="6875" actId="478"/>
          <ac:cxnSpMkLst>
            <pc:docMk/>
            <pc:sldMk cId="2906343750" sldId="361"/>
            <ac:cxnSpMk id="36" creationId="{D28CBA5E-9200-D705-0862-7CB21DFD4960}"/>
          </ac:cxnSpMkLst>
        </pc:cxnChg>
        <pc:cxnChg chg="add mod ord">
          <ac:chgData name="Sim, Youngwoo" userId="417ced45-57a5-4e49-9c48-e0610ab78550" providerId="ADAL" clId="{F9445CC6-D0B9-480B-891D-449069DD0C39}" dt="2022-06-29T06:33:04.890" v="10118" actId="1038"/>
          <ac:cxnSpMkLst>
            <pc:docMk/>
            <pc:sldMk cId="2906343750" sldId="361"/>
            <ac:cxnSpMk id="47" creationId="{237B4D8D-43E7-331A-4025-B6FD13F3DB46}"/>
          </ac:cxnSpMkLst>
        </pc:cxnChg>
        <pc:cxnChg chg="del">
          <ac:chgData name="Sim, Youngwoo" userId="417ced45-57a5-4e49-9c48-e0610ab78550" providerId="ADAL" clId="{F9445CC6-D0B9-480B-891D-449069DD0C39}" dt="2022-06-29T05:14:30.245" v="6875" actId="478"/>
          <ac:cxnSpMkLst>
            <pc:docMk/>
            <pc:sldMk cId="2906343750" sldId="361"/>
            <ac:cxnSpMk id="48" creationId="{1A430FEA-C4EC-681F-4F0F-C52589939696}"/>
          </ac:cxnSpMkLst>
        </pc:cxnChg>
        <pc:cxnChg chg="add mod">
          <ac:chgData name="Sim, Youngwoo" userId="417ced45-57a5-4e49-9c48-e0610ab78550" providerId="ADAL" clId="{F9445CC6-D0B9-480B-891D-449069DD0C39}" dt="2022-06-29T06:33:16.791" v="10124" actId="14100"/>
          <ac:cxnSpMkLst>
            <pc:docMk/>
            <pc:sldMk cId="2906343750" sldId="361"/>
            <ac:cxnSpMk id="51" creationId="{60F80F6E-C160-AECB-4507-62C9729E577E}"/>
          </ac:cxnSpMkLst>
        </pc:cxnChg>
        <pc:cxnChg chg="del">
          <ac:chgData name="Sim, Youngwoo" userId="417ced45-57a5-4e49-9c48-e0610ab78550" providerId="ADAL" clId="{F9445CC6-D0B9-480B-891D-449069DD0C39}" dt="2022-06-29T05:14:30.245" v="6875" actId="478"/>
          <ac:cxnSpMkLst>
            <pc:docMk/>
            <pc:sldMk cId="2906343750" sldId="361"/>
            <ac:cxnSpMk id="53" creationId="{1DD44CA1-C21E-61A5-DFAC-97477F35088E}"/>
          </ac:cxnSpMkLst>
        </pc:cxnChg>
        <pc:cxnChg chg="del">
          <ac:chgData name="Sim, Youngwoo" userId="417ced45-57a5-4e49-9c48-e0610ab78550" providerId="ADAL" clId="{F9445CC6-D0B9-480B-891D-449069DD0C39}" dt="2022-06-29T05:14:30.245" v="6875" actId="478"/>
          <ac:cxnSpMkLst>
            <pc:docMk/>
            <pc:sldMk cId="2906343750" sldId="361"/>
            <ac:cxnSpMk id="62" creationId="{AEE32C68-ADC2-AE47-1038-7666B81E4CF9}"/>
          </ac:cxnSpMkLst>
        </pc:cxnChg>
        <pc:cxnChg chg="del">
          <ac:chgData name="Sim, Youngwoo" userId="417ced45-57a5-4e49-9c48-e0610ab78550" providerId="ADAL" clId="{F9445CC6-D0B9-480B-891D-449069DD0C39}" dt="2022-06-29T05:14:30.245" v="6875" actId="478"/>
          <ac:cxnSpMkLst>
            <pc:docMk/>
            <pc:sldMk cId="2906343750" sldId="361"/>
            <ac:cxnSpMk id="67" creationId="{4AF14632-95A1-841E-219B-DD38F8F2E948}"/>
          </ac:cxnSpMkLst>
        </pc:cxnChg>
      </pc:sldChg>
      <pc:sldChg chg="addSp delSp modSp new mod">
        <pc:chgData name="Sim, Youngwoo" userId="417ced45-57a5-4e49-9c48-e0610ab78550" providerId="ADAL" clId="{F9445CC6-D0B9-480B-891D-449069DD0C39}" dt="2022-06-29T06:04:29.639" v="8161" actId="1076"/>
        <pc:sldMkLst>
          <pc:docMk/>
          <pc:sldMk cId="2390819955" sldId="362"/>
        </pc:sldMkLst>
        <pc:spChg chg="mod">
          <ac:chgData name="Sim, Youngwoo" userId="417ced45-57a5-4e49-9c48-e0610ab78550" providerId="ADAL" clId="{F9445CC6-D0B9-480B-891D-449069DD0C39}" dt="2022-06-29T05:50:15.990" v="7207" actId="20577"/>
          <ac:spMkLst>
            <pc:docMk/>
            <pc:sldMk cId="2390819955" sldId="362"/>
            <ac:spMk id="2" creationId="{DB9DFA87-60AF-2827-BEF9-FBC7C6D912E2}"/>
          </ac:spMkLst>
        </pc:spChg>
        <pc:spChg chg="mod">
          <ac:chgData name="Sim, Youngwoo" userId="417ced45-57a5-4e49-9c48-e0610ab78550" providerId="ADAL" clId="{F9445CC6-D0B9-480B-891D-449069DD0C39}" dt="2022-06-29T06:04:20.639" v="8160" actId="20577"/>
          <ac:spMkLst>
            <pc:docMk/>
            <pc:sldMk cId="2390819955" sldId="362"/>
            <ac:spMk id="3" creationId="{BC49C21B-EE54-8E48-396B-1177BDFC6662}"/>
          </ac:spMkLst>
        </pc:spChg>
        <pc:spChg chg="add del mod">
          <ac:chgData name="Sim, Youngwoo" userId="417ced45-57a5-4e49-9c48-e0610ab78550" providerId="ADAL" clId="{F9445CC6-D0B9-480B-891D-449069DD0C39}" dt="2022-06-29T05:51:57.684" v="7491" actId="478"/>
          <ac:spMkLst>
            <pc:docMk/>
            <pc:sldMk cId="2390819955" sldId="362"/>
            <ac:spMk id="4" creationId="{C9F6B97A-EFBE-639F-B181-67E007178D9E}"/>
          </ac:spMkLst>
        </pc:spChg>
        <pc:spChg chg="add mod">
          <ac:chgData name="Sim, Youngwoo" userId="417ced45-57a5-4e49-9c48-e0610ab78550" providerId="ADAL" clId="{F9445CC6-D0B9-480B-891D-449069DD0C39}" dt="2022-06-29T06:02:20.434" v="8006" actId="1076"/>
          <ac:spMkLst>
            <pc:docMk/>
            <pc:sldMk cId="2390819955" sldId="362"/>
            <ac:spMk id="7" creationId="{1E8C34C5-469F-24CF-3889-3D35CB9697C3}"/>
          </ac:spMkLst>
        </pc:spChg>
        <pc:spChg chg="add mod">
          <ac:chgData name="Sim, Youngwoo" userId="417ced45-57a5-4e49-9c48-e0610ab78550" providerId="ADAL" clId="{F9445CC6-D0B9-480B-891D-449069DD0C39}" dt="2022-06-29T06:00:02.160" v="7906" actId="115"/>
          <ac:spMkLst>
            <pc:docMk/>
            <pc:sldMk cId="2390819955" sldId="362"/>
            <ac:spMk id="12" creationId="{30FF1E65-0975-26FD-C647-3AC7D8EC9696}"/>
          </ac:spMkLst>
        </pc:spChg>
        <pc:spChg chg="add mod">
          <ac:chgData name="Sim, Youngwoo" userId="417ced45-57a5-4e49-9c48-e0610ab78550" providerId="ADAL" clId="{F9445CC6-D0B9-480B-891D-449069DD0C39}" dt="2022-06-29T06:02:14.632" v="8003" actId="164"/>
          <ac:spMkLst>
            <pc:docMk/>
            <pc:sldMk cId="2390819955" sldId="362"/>
            <ac:spMk id="14" creationId="{1CB8F5CC-9783-E2E4-7905-4827EB3F1092}"/>
          </ac:spMkLst>
        </pc:spChg>
        <pc:spChg chg="add mod ord">
          <ac:chgData name="Sim, Youngwoo" userId="417ced45-57a5-4e49-9c48-e0610ab78550" providerId="ADAL" clId="{F9445CC6-D0B9-480B-891D-449069DD0C39}" dt="2022-06-29T05:59:57.633" v="7904" actId="164"/>
          <ac:spMkLst>
            <pc:docMk/>
            <pc:sldMk cId="2390819955" sldId="362"/>
            <ac:spMk id="15" creationId="{58718AC3-411C-72A3-D255-6F83B7B50EE9}"/>
          </ac:spMkLst>
        </pc:spChg>
        <pc:spChg chg="add mod">
          <ac:chgData name="Sim, Youngwoo" userId="417ced45-57a5-4e49-9c48-e0610ab78550" providerId="ADAL" clId="{F9445CC6-D0B9-480B-891D-449069DD0C39}" dt="2022-06-29T06:04:29.639" v="8161" actId="1076"/>
          <ac:spMkLst>
            <pc:docMk/>
            <pc:sldMk cId="2390819955" sldId="362"/>
            <ac:spMk id="17" creationId="{DF845872-F4B7-588A-6206-4E4AEAD0A6C7}"/>
          </ac:spMkLst>
        </pc:spChg>
        <pc:spChg chg="add mod">
          <ac:chgData name="Sim, Youngwoo" userId="417ced45-57a5-4e49-9c48-e0610ab78550" providerId="ADAL" clId="{F9445CC6-D0B9-480B-891D-449069DD0C39}" dt="2022-06-29T06:03:41.153" v="8044" actId="1076"/>
          <ac:spMkLst>
            <pc:docMk/>
            <pc:sldMk cId="2390819955" sldId="362"/>
            <ac:spMk id="19" creationId="{036CDC65-7AC8-6489-C5B4-EE2A94A551E8}"/>
          </ac:spMkLst>
        </pc:spChg>
        <pc:spChg chg="add mod ord">
          <ac:chgData name="Sim, Youngwoo" userId="417ced45-57a5-4e49-9c48-e0610ab78550" providerId="ADAL" clId="{F9445CC6-D0B9-480B-891D-449069DD0C39}" dt="2022-06-29T06:03:41.153" v="8044" actId="1076"/>
          <ac:spMkLst>
            <pc:docMk/>
            <pc:sldMk cId="2390819955" sldId="362"/>
            <ac:spMk id="21" creationId="{955AE8CB-AEF2-0EE0-BE99-4B277019F0D9}"/>
          </ac:spMkLst>
        </pc:spChg>
        <pc:spChg chg="add mod">
          <ac:chgData name="Sim, Youngwoo" userId="417ced45-57a5-4e49-9c48-e0610ab78550" providerId="ADAL" clId="{F9445CC6-D0B9-480B-891D-449069DD0C39}" dt="2022-06-29T06:03:41.153" v="8044" actId="1076"/>
          <ac:spMkLst>
            <pc:docMk/>
            <pc:sldMk cId="2390819955" sldId="362"/>
            <ac:spMk id="25" creationId="{47E5F9A4-9452-9F30-36DF-72A0B38D5909}"/>
          </ac:spMkLst>
        </pc:spChg>
        <pc:spChg chg="add mod">
          <ac:chgData name="Sim, Youngwoo" userId="417ced45-57a5-4e49-9c48-e0610ab78550" providerId="ADAL" clId="{F9445CC6-D0B9-480B-891D-449069DD0C39}" dt="2022-06-29T06:03:41.153" v="8044" actId="1076"/>
          <ac:spMkLst>
            <pc:docMk/>
            <pc:sldMk cId="2390819955" sldId="362"/>
            <ac:spMk id="26" creationId="{A512EB98-5354-74F7-585B-D5E64E66951D}"/>
          </ac:spMkLst>
        </pc:spChg>
        <pc:grpChg chg="add mod">
          <ac:chgData name="Sim, Youngwoo" userId="417ced45-57a5-4e49-9c48-e0610ab78550" providerId="ADAL" clId="{F9445CC6-D0B9-480B-891D-449069DD0C39}" dt="2022-06-29T06:03:41.153" v="8044" actId="1076"/>
          <ac:grpSpMkLst>
            <pc:docMk/>
            <pc:sldMk cId="2390819955" sldId="362"/>
            <ac:grpSpMk id="16" creationId="{931B2007-90DB-4D04-8448-C8C38CECAB5A}"/>
          </ac:grpSpMkLst>
        </pc:grpChg>
        <pc:grpChg chg="add mod">
          <ac:chgData name="Sim, Youngwoo" userId="417ced45-57a5-4e49-9c48-e0610ab78550" providerId="ADAL" clId="{F9445CC6-D0B9-480B-891D-449069DD0C39}" dt="2022-06-29T06:03:41.153" v="8044" actId="1076"/>
          <ac:grpSpMkLst>
            <pc:docMk/>
            <pc:sldMk cId="2390819955" sldId="362"/>
            <ac:grpSpMk id="20" creationId="{C86BA501-3E69-3CA3-BCE4-A73C12B87B36}"/>
          </ac:grpSpMkLst>
        </pc:grpChg>
        <pc:picChg chg="add mod">
          <ac:chgData name="Sim, Youngwoo" userId="417ced45-57a5-4e49-9c48-e0610ab78550" providerId="ADAL" clId="{F9445CC6-D0B9-480B-891D-449069DD0C39}" dt="2022-06-29T05:57:53.743" v="7788" actId="1076"/>
          <ac:picMkLst>
            <pc:docMk/>
            <pc:sldMk cId="2390819955" sldId="362"/>
            <ac:picMk id="6" creationId="{7D18B261-087D-1180-A333-591B566CF381}"/>
          </ac:picMkLst>
        </pc:picChg>
        <pc:picChg chg="add mod modCrop">
          <ac:chgData name="Sim, Youngwoo" userId="417ced45-57a5-4e49-9c48-e0610ab78550" providerId="ADAL" clId="{F9445CC6-D0B9-480B-891D-449069DD0C39}" dt="2022-06-29T05:59:57.633" v="7904" actId="164"/>
          <ac:picMkLst>
            <pc:docMk/>
            <pc:sldMk cId="2390819955" sldId="362"/>
            <ac:picMk id="13" creationId="{5A53A411-A4BF-F8F9-B29C-8B48A33DDA36}"/>
          </ac:picMkLst>
        </pc:picChg>
        <pc:cxnChg chg="add mod">
          <ac:chgData name="Sim, Youngwoo" userId="417ced45-57a5-4e49-9c48-e0610ab78550" providerId="ADAL" clId="{F9445CC6-D0B9-480B-891D-449069DD0C39}" dt="2022-06-29T06:02:14.632" v="8003" actId="164"/>
          <ac:cxnSpMkLst>
            <pc:docMk/>
            <pc:sldMk cId="2390819955" sldId="362"/>
            <ac:cxnSpMk id="5" creationId="{509E1157-3779-ADA1-9301-753D5CF75FFA}"/>
          </ac:cxnSpMkLst>
        </pc:cxnChg>
        <pc:cxnChg chg="add mod">
          <ac:chgData name="Sim, Youngwoo" userId="417ced45-57a5-4e49-9c48-e0610ab78550" providerId="ADAL" clId="{F9445CC6-D0B9-480B-891D-449069DD0C39}" dt="2022-06-29T06:03:41.153" v="8044" actId="1076"/>
          <ac:cxnSpMkLst>
            <pc:docMk/>
            <pc:sldMk cId="2390819955" sldId="362"/>
            <ac:cxnSpMk id="22" creationId="{1A423B9E-6141-E7EC-ADB8-A34E18220E40}"/>
          </ac:cxnSpMkLst>
        </pc:cxnChg>
      </pc:sldChg>
      <pc:sldChg chg="new del">
        <pc:chgData name="Sim, Youngwoo" userId="417ced45-57a5-4e49-9c48-e0610ab78550" providerId="ADAL" clId="{F9445CC6-D0B9-480B-891D-449069DD0C39}" dt="2022-06-29T06:04:38.757" v="8164" actId="47"/>
        <pc:sldMkLst>
          <pc:docMk/>
          <pc:sldMk cId="3223450010" sldId="363"/>
        </pc:sldMkLst>
      </pc:sldChg>
      <pc:sldChg chg="addSp delSp modSp add mod">
        <pc:chgData name="Sim, Youngwoo" userId="417ced45-57a5-4e49-9c48-e0610ab78550" providerId="ADAL" clId="{F9445CC6-D0B9-480B-891D-449069DD0C39}" dt="2022-06-29T06:10:38.119" v="8706" actId="207"/>
        <pc:sldMkLst>
          <pc:docMk/>
          <pc:sldMk cId="1952447512" sldId="364"/>
        </pc:sldMkLst>
        <pc:spChg chg="mod">
          <ac:chgData name="Sim, Youngwoo" userId="417ced45-57a5-4e49-9c48-e0610ab78550" providerId="ADAL" clId="{F9445CC6-D0B9-480B-891D-449069DD0C39}" dt="2022-06-29T06:10:38.119" v="8706" actId="207"/>
          <ac:spMkLst>
            <pc:docMk/>
            <pc:sldMk cId="1952447512" sldId="364"/>
            <ac:spMk id="3" creationId="{BC49C21B-EE54-8E48-396B-1177BDFC6662}"/>
          </ac:spMkLst>
        </pc:spChg>
        <pc:spChg chg="add mod">
          <ac:chgData name="Sim, Youngwoo" userId="417ced45-57a5-4e49-9c48-e0610ab78550" providerId="ADAL" clId="{F9445CC6-D0B9-480B-891D-449069DD0C39}" dt="2022-06-29T06:09:17.240" v="8568" actId="1076"/>
          <ac:spMkLst>
            <pc:docMk/>
            <pc:sldMk cId="1952447512" sldId="364"/>
            <ac:spMk id="4" creationId="{C87D0BA7-2559-1E08-CAEC-78A062FCA8F7}"/>
          </ac:spMkLst>
        </pc:spChg>
        <pc:spChg chg="add mod">
          <ac:chgData name="Sim, Youngwoo" userId="417ced45-57a5-4e49-9c48-e0610ab78550" providerId="ADAL" clId="{F9445CC6-D0B9-480B-891D-449069DD0C39}" dt="2022-06-29T06:09:17.240" v="8568" actId="1076"/>
          <ac:spMkLst>
            <pc:docMk/>
            <pc:sldMk cId="1952447512" sldId="364"/>
            <ac:spMk id="9" creationId="{B2C7107B-9B5F-07F3-C2C4-335A4A531D1F}"/>
          </ac:spMkLst>
        </pc:spChg>
        <pc:spChg chg="mod">
          <ac:chgData name="Sim, Youngwoo" userId="417ced45-57a5-4e49-9c48-e0610ab78550" providerId="ADAL" clId="{F9445CC6-D0B9-480B-891D-449069DD0C39}" dt="2022-06-29T06:04:55.979" v="8176" actId="1076"/>
          <ac:spMkLst>
            <pc:docMk/>
            <pc:sldMk cId="1952447512" sldId="364"/>
            <ac:spMk id="17" creationId="{DF845872-F4B7-588A-6206-4E4AEAD0A6C7}"/>
          </ac:spMkLst>
        </pc:spChg>
        <pc:spChg chg="mod">
          <ac:chgData name="Sim, Youngwoo" userId="417ced45-57a5-4e49-9c48-e0610ab78550" providerId="ADAL" clId="{F9445CC6-D0B9-480B-891D-449069DD0C39}" dt="2022-06-29T06:04:55.979" v="8176" actId="1076"/>
          <ac:spMkLst>
            <pc:docMk/>
            <pc:sldMk cId="1952447512" sldId="364"/>
            <ac:spMk id="19" creationId="{036CDC65-7AC8-6489-C5B4-EE2A94A551E8}"/>
          </ac:spMkLst>
        </pc:spChg>
        <pc:spChg chg="mod">
          <ac:chgData name="Sim, Youngwoo" userId="417ced45-57a5-4e49-9c48-e0610ab78550" providerId="ADAL" clId="{F9445CC6-D0B9-480B-891D-449069DD0C39}" dt="2022-06-29T06:04:55.979" v="8176" actId="1076"/>
          <ac:spMkLst>
            <pc:docMk/>
            <pc:sldMk cId="1952447512" sldId="364"/>
            <ac:spMk id="21" creationId="{955AE8CB-AEF2-0EE0-BE99-4B277019F0D9}"/>
          </ac:spMkLst>
        </pc:spChg>
        <pc:spChg chg="add mod">
          <ac:chgData name="Sim, Youngwoo" userId="417ced45-57a5-4e49-9c48-e0610ab78550" providerId="ADAL" clId="{F9445CC6-D0B9-480B-891D-449069DD0C39}" dt="2022-06-29T06:09:17.240" v="8568" actId="1076"/>
          <ac:spMkLst>
            <pc:docMk/>
            <pc:sldMk cId="1952447512" sldId="364"/>
            <ac:spMk id="23" creationId="{2C70EC9C-DCAF-F8DB-9DCD-97E81161A313}"/>
          </ac:spMkLst>
        </pc:spChg>
        <pc:spChg chg="mod">
          <ac:chgData name="Sim, Youngwoo" userId="417ced45-57a5-4e49-9c48-e0610ab78550" providerId="ADAL" clId="{F9445CC6-D0B9-480B-891D-449069DD0C39}" dt="2022-06-29T06:04:55.979" v="8176" actId="1076"/>
          <ac:spMkLst>
            <pc:docMk/>
            <pc:sldMk cId="1952447512" sldId="364"/>
            <ac:spMk id="25" creationId="{47E5F9A4-9452-9F30-36DF-72A0B38D5909}"/>
          </ac:spMkLst>
        </pc:spChg>
        <pc:spChg chg="mod">
          <ac:chgData name="Sim, Youngwoo" userId="417ced45-57a5-4e49-9c48-e0610ab78550" providerId="ADAL" clId="{F9445CC6-D0B9-480B-891D-449069DD0C39}" dt="2022-06-29T06:04:55.979" v="8176" actId="1076"/>
          <ac:spMkLst>
            <pc:docMk/>
            <pc:sldMk cId="1952447512" sldId="364"/>
            <ac:spMk id="26" creationId="{A512EB98-5354-74F7-585B-D5E64E66951D}"/>
          </ac:spMkLst>
        </pc:spChg>
        <pc:spChg chg="mod">
          <ac:chgData name="Sim, Youngwoo" userId="417ced45-57a5-4e49-9c48-e0610ab78550" providerId="ADAL" clId="{F9445CC6-D0B9-480B-891D-449069DD0C39}" dt="2022-06-29T06:05:48.942" v="8266"/>
          <ac:spMkLst>
            <pc:docMk/>
            <pc:sldMk cId="1952447512" sldId="364"/>
            <ac:spMk id="27" creationId="{9438453E-C992-254D-74BB-7655A8FF03AD}"/>
          </ac:spMkLst>
        </pc:spChg>
        <pc:spChg chg="mod">
          <ac:chgData name="Sim, Youngwoo" userId="417ced45-57a5-4e49-9c48-e0610ab78550" providerId="ADAL" clId="{F9445CC6-D0B9-480B-891D-449069DD0C39}" dt="2022-06-29T06:05:48.942" v="8266"/>
          <ac:spMkLst>
            <pc:docMk/>
            <pc:sldMk cId="1952447512" sldId="364"/>
            <ac:spMk id="28" creationId="{140B50FF-E155-4327-A95E-6135D9AE8C29}"/>
          </ac:spMkLst>
        </pc:spChg>
        <pc:spChg chg="mod topLvl">
          <ac:chgData name="Sim, Youngwoo" userId="417ced45-57a5-4e49-9c48-e0610ab78550" providerId="ADAL" clId="{F9445CC6-D0B9-480B-891D-449069DD0C39}" dt="2022-06-29T06:09:17.240" v="8568" actId="1076"/>
          <ac:spMkLst>
            <pc:docMk/>
            <pc:sldMk cId="1952447512" sldId="364"/>
            <ac:spMk id="31" creationId="{B3C4C25E-EE2A-2641-24B6-748A0F5D71F6}"/>
          </ac:spMkLst>
        </pc:spChg>
        <pc:spChg chg="mod topLvl">
          <ac:chgData name="Sim, Youngwoo" userId="417ced45-57a5-4e49-9c48-e0610ab78550" providerId="ADAL" clId="{F9445CC6-D0B9-480B-891D-449069DD0C39}" dt="2022-06-29T06:09:17.240" v="8568" actId="1076"/>
          <ac:spMkLst>
            <pc:docMk/>
            <pc:sldMk cId="1952447512" sldId="364"/>
            <ac:spMk id="33" creationId="{7ABB9673-7BD4-63AA-2CC6-EEF02D3EBA47}"/>
          </ac:spMkLst>
        </pc:spChg>
        <pc:spChg chg="add mod">
          <ac:chgData name="Sim, Youngwoo" userId="417ced45-57a5-4e49-9c48-e0610ab78550" providerId="ADAL" clId="{F9445CC6-D0B9-480B-891D-449069DD0C39}" dt="2022-06-29T06:09:17.240" v="8568" actId="1076"/>
          <ac:spMkLst>
            <pc:docMk/>
            <pc:sldMk cId="1952447512" sldId="364"/>
            <ac:spMk id="34" creationId="{82FB3119-9FCF-4969-B4E5-2F19B5801DCA}"/>
          </ac:spMkLst>
        </pc:spChg>
        <pc:spChg chg="add mod">
          <ac:chgData name="Sim, Youngwoo" userId="417ced45-57a5-4e49-9c48-e0610ab78550" providerId="ADAL" clId="{F9445CC6-D0B9-480B-891D-449069DD0C39}" dt="2022-06-29T06:09:17.240" v="8568" actId="1076"/>
          <ac:spMkLst>
            <pc:docMk/>
            <pc:sldMk cId="1952447512" sldId="364"/>
            <ac:spMk id="35" creationId="{F47CD9BE-60E7-AADC-3DBC-265164CABB02}"/>
          </ac:spMkLst>
        </pc:spChg>
        <pc:spChg chg="add mod">
          <ac:chgData name="Sim, Youngwoo" userId="417ced45-57a5-4e49-9c48-e0610ab78550" providerId="ADAL" clId="{F9445CC6-D0B9-480B-891D-449069DD0C39}" dt="2022-06-29T06:09:17.240" v="8568" actId="1076"/>
          <ac:spMkLst>
            <pc:docMk/>
            <pc:sldMk cId="1952447512" sldId="364"/>
            <ac:spMk id="37" creationId="{9908E04B-99E1-A344-9CDB-A80B383F1E95}"/>
          </ac:spMkLst>
        </pc:spChg>
        <pc:spChg chg="add del mod">
          <ac:chgData name="Sim, Youngwoo" userId="417ced45-57a5-4e49-9c48-e0610ab78550" providerId="ADAL" clId="{F9445CC6-D0B9-480B-891D-449069DD0C39}" dt="2022-06-29T06:06:36.127" v="8299" actId="478"/>
          <ac:spMkLst>
            <pc:docMk/>
            <pc:sldMk cId="1952447512" sldId="364"/>
            <ac:spMk id="38" creationId="{51870B50-4E40-2841-DA0E-94C1C9507DFC}"/>
          </ac:spMkLst>
        </pc:spChg>
        <pc:spChg chg="add mod">
          <ac:chgData name="Sim, Youngwoo" userId="417ced45-57a5-4e49-9c48-e0610ab78550" providerId="ADAL" clId="{F9445CC6-D0B9-480B-891D-449069DD0C39}" dt="2022-06-29T06:09:17.240" v="8568" actId="1076"/>
          <ac:spMkLst>
            <pc:docMk/>
            <pc:sldMk cId="1952447512" sldId="364"/>
            <ac:spMk id="41" creationId="{A1F92858-B07F-C65D-12AE-A451DE508E6E}"/>
          </ac:spMkLst>
        </pc:spChg>
        <pc:spChg chg="add mod">
          <ac:chgData name="Sim, Youngwoo" userId="417ced45-57a5-4e49-9c48-e0610ab78550" providerId="ADAL" clId="{F9445CC6-D0B9-480B-891D-449069DD0C39}" dt="2022-06-29T06:10:09.647" v="8639" actId="20577"/>
          <ac:spMkLst>
            <pc:docMk/>
            <pc:sldMk cId="1952447512" sldId="364"/>
            <ac:spMk id="43" creationId="{2015501D-AF2A-AC73-4C97-DFC97A1AA0DE}"/>
          </ac:spMkLst>
        </pc:spChg>
        <pc:grpChg chg="mod">
          <ac:chgData name="Sim, Youngwoo" userId="417ced45-57a5-4e49-9c48-e0610ab78550" providerId="ADAL" clId="{F9445CC6-D0B9-480B-891D-449069DD0C39}" dt="2022-06-29T06:04:55.979" v="8176" actId="1076"/>
          <ac:grpSpMkLst>
            <pc:docMk/>
            <pc:sldMk cId="1952447512" sldId="364"/>
            <ac:grpSpMk id="16" creationId="{931B2007-90DB-4D04-8448-C8C38CECAB5A}"/>
          </ac:grpSpMkLst>
        </pc:grpChg>
        <pc:grpChg chg="mod">
          <ac:chgData name="Sim, Youngwoo" userId="417ced45-57a5-4e49-9c48-e0610ab78550" providerId="ADAL" clId="{F9445CC6-D0B9-480B-891D-449069DD0C39}" dt="2022-06-29T06:04:55.979" v="8176" actId="1076"/>
          <ac:grpSpMkLst>
            <pc:docMk/>
            <pc:sldMk cId="1952447512" sldId="364"/>
            <ac:grpSpMk id="20" creationId="{C86BA501-3E69-3CA3-BCE4-A73C12B87B36}"/>
          </ac:grpSpMkLst>
        </pc:grpChg>
        <pc:grpChg chg="add mod">
          <ac:chgData name="Sim, Youngwoo" userId="417ced45-57a5-4e49-9c48-e0610ab78550" providerId="ADAL" clId="{F9445CC6-D0B9-480B-891D-449069DD0C39}" dt="2022-06-29T06:09:17.240" v="8568" actId="1076"/>
          <ac:grpSpMkLst>
            <pc:docMk/>
            <pc:sldMk cId="1952447512" sldId="364"/>
            <ac:grpSpMk id="24" creationId="{ADCC8AFE-AE45-AC80-47BC-58AD2A95EFBF}"/>
          </ac:grpSpMkLst>
        </pc:grpChg>
        <pc:grpChg chg="add del mod">
          <ac:chgData name="Sim, Youngwoo" userId="417ced45-57a5-4e49-9c48-e0610ab78550" providerId="ADAL" clId="{F9445CC6-D0B9-480B-891D-449069DD0C39}" dt="2022-06-29T06:05:57.844" v="8269" actId="165"/>
          <ac:grpSpMkLst>
            <pc:docMk/>
            <pc:sldMk cId="1952447512" sldId="364"/>
            <ac:grpSpMk id="30" creationId="{7CF7E73A-BC78-FD64-797D-5174B2B6F9B8}"/>
          </ac:grpSpMkLst>
        </pc:grpChg>
        <pc:picChg chg="del">
          <ac:chgData name="Sim, Youngwoo" userId="417ced45-57a5-4e49-9c48-e0610ab78550" providerId="ADAL" clId="{F9445CC6-D0B9-480B-891D-449069DD0C39}" dt="2022-06-29T06:04:47.885" v="8166" actId="478"/>
          <ac:picMkLst>
            <pc:docMk/>
            <pc:sldMk cId="1952447512" sldId="364"/>
            <ac:picMk id="6" creationId="{7D18B261-087D-1180-A333-591B566CF381}"/>
          </ac:picMkLst>
        </pc:picChg>
        <pc:picChg chg="mod">
          <ac:chgData name="Sim, Youngwoo" userId="417ced45-57a5-4e49-9c48-e0610ab78550" providerId="ADAL" clId="{F9445CC6-D0B9-480B-891D-449069DD0C39}" dt="2022-06-29T06:05:48.942" v="8266"/>
          <ac:picMkLst>
            <pc:docMk/>
            <pc:sldMk cId="1952447512" sldId="364"/>
            <ac:picMk id="29" creationId="{4BDB3BD4-7F8D-EE5B-2DE1-A2B20FAD2C20}"/>
          </ac:picMkLst>
        </pc:picChg>
        <pc:cxnChg chg="mod">
          <ac:chgData name="Sim, Youngwoo" userId="417ced45-57a5-4e49-9c48-e0610ab78550" providerId="ADAL" clId="{F9445CC6-D0B9-480B-891D-449069DD0C39}" dt="2022-06-29T06:04:55.979" v="8176" actId="1076"/>
          <ac:cxnSpMkLst>
            <pc:docMk/>
            <pc:sldMk cId="1952447512" sldId="364"/>
            <ac:cxnSpMk id="22" creationId="{1A423B9E-6141-E7EC-ADB8-A34E18220E40}"/>
          </ac:cxnSpMkLst>
        </pc:cxnChg>
        <pc:cxnChg chg="mod topLvl">
          <ac:chgData name="Sim, Youngwoo" userId="417ced45-57a5-4e49-9c48-e0610ab78550" providerId="ADAL" clId="{F9445CC6-D0B9-480B-891D-449069DD0C39}" dt="2022-06-29T06:09:17.240" v="8568" actId="1076"/>
          <ac:cxnSpMkLst>
            <pc:docMk/>
            <pc:sldMk cId="1952447512" sldId="364"/>
            <ac:cxnSpMk id="32" creationId="{5145F2F9-A4C5-3EDF-4B71-838012625234}"/>
          </ac:cxnSpMkLst>
        </pc:cxnChg>
        <pc:cxnChg chg="add mod">
          <ac:chgData name="Sim, Youngwoo" userId="417ced45-57a5-4e49-9c48-e0610ab78550" providerId="ADAL" clId="{F9445CC6-D0B9-480B-891D-449069DD0C39}" dt="2022-06-29T06:09:17.240" v="8568" actId="1076"/>
          <ac:cxnSpMkLst>
            <pc:docMk/>
            <pc:sldMk cId="1952447512" sldId="364"/>
            <ac:cxnSpMk id="36" creationId="{68D05D1C-841A-945B-884F-11ABDE988347}"/>
          </ac:cxnSpMkLst>
        </pc:cxnChg>
        <pc:cxnChg chg="add mod">
          <ac:chgData name="Sim, Youngwoo" userId="417ced45-57a5-4e49-9c48-e0610ab78550" providerId="ADAL" clId="{F9445CC6-D0B9-480B-891D-449069DD0C39}" dt="2022-06-29T06:09:17.240" v="8568" actId="1076"/>
          <ac:cxnSpMkLst>
            <pc:docMk/>
            <pc:sldMk cId="1952447512" sldId="364"/>
            <ac:cxnSpMk id="39" creationId="{FE57D6BC-5D12-2381-1D12-47699DE8E0B9}"/>
          </ac:cxnSpMkLst>
        </pc:cxnChg>
        <pc:cxnChg chg="add mod">
          <ac:chgData name="Sim, Youngwoo" userId="417ced45-57a5-4e49-9c48-e0610ab78550" providerId="ADAL" clId="{F9445CC6-D0B9-480B-891D-449069DD0C39}" dt="2022-06-29T06:09:17.240" v="8568" actId="1076"/>
          <ac:cxnSpMkLst>
            <pc:docMk/>
            <pc:sldMk cId="1952447512" sldId="364"/>
            <ac:cxnSpMk id="40" creationId="{8FE4ED12-8D42-2CD8-3496-364E023780B0}"/>
          </ac:cxnSpMkLst>
        </pc:cxnChg>
        <pc:cxnChg chg="add mod">
          <ac:chgData name="Sim, Youngwoo" userId="417ced45-57a5-4e49-9c48-e0610ab78550" providerId="ADAL" clId="{F9445CC6-D0B9-480B-891D-449069DD0C39}" dt="2022-06-29T06:09:17.240" v="8568" actId="1076"/>
          <ac:cxnSpMkLst>
            <pc:docMk/>
            <pc:sldMk cId="1952447512" sldId="364"/>
            <ac:cxnSpMk id="42" creationId="{6630FE24-81B7-FB18-3BC0-506DE074BE1C}"/>
          </ac:cxnSpMkLst>
        </pc:cxnChg>
      </pc:sldChg>
      <pc:sldChg chg="addSp delSp modSp new mod">
        <pc:chgData name="Sim, Youngwoo" userId="417ced45-57a5-4e49-9c48-e0610ab78550" providerId="ADAL" clId="{F9445CC6-D0B9-480B-891D-449069DD0C39}" dt="2022-06-29T06:17:24.169" v="9041" actId="207"/>
        <pc:sldMkLst>
          <pc:docMk/>
          <pc:sldMk cId="1440765711" sldId="365"/>
        </pc:sldMkLst>
        <pc:spChg chg="mod">
          <ac:chgData name="Sim, Youngwoo" userId="417ced45-57a5-4e49-9c48-e0610ab78550" providerId="ADAL" clId="{F9445CC6-D0B9-480B-891D-449069DD0C39}" dt="2022-06-29T06:11:24.597" v="8708"/>
          <ac:spMkLst>
            <pc:docMk/>
            <pc:sldMk cId="1440765711" sldId="365"/>
            <ac:spMk id="2" creationId="{3B252439-4FAE-E18C-DA97-7E894440772A}"/>
          </ac:spMkLst>
        </pc:spChg>
        <pc:spChg chg="mod">
          <ac:chgData name="Sim, Youngwoo" userId="417ced45-57a5-4e49-9c48-e0610ab78550" providerId="ADAL" clId="{F9445CC6-D0B9-480B-891D-449069DD0C39}" dt="2022-06-29T06:13:50.599" v="8819" actId="1076"/>
          <ac:spMkLst>
            <pc:docMk/>
            <pc:sldMk cId="1440765711" sldId="365"/>
            <ac:spMk id="3" creationId="{D817D3E8-9561-126A-0AF0-1CFD57135079}"/>
          </ac:spMkLst>
        </pc:spChg>
        <pc:spChg chg="mod">
          <ac:chgData name="Sim, Youngwoo" userId="417ced45-57a5-4e49-9c48-e0610ab78550" providerId="ADAL" clId="{F9445CC6-D0B9-480B-891D-449069DD0C39}" dt="2022-06-29T06:12:20.599" v="8744" actId="571"/>
          <ac:spMkLst>
            <pc:docMk/>
            <pc:sldMk cId="1440765711" sldId="365"/>
            <ac:spMk id="5" creationId="{A211994A-AE95-D725-636F-6F76B4EEB941}"/>
          </ac:spMkLst>
        </pc:spChg>
        <pc:spChg chg="mod">
          <ac:chgData name="Sim, Youngwoo" userId="417ced45-57a5-4e49-9c48-e0610ab78550" providerId="ADAL" clId="{F9445CC6-D0B9-480B-891D-449069DD0C39}" dt="2022-06-29T06:12:20.599" v="8744" actId="571"/>
          <ac:spMkLst>
            <pc:docMk/>
            <pc:sldMk cId="1440765711" sldId="365"/>
            <ac:spMk id="6" creationId="{37FB81C2-09CD-C3B2-D7EE-7295CB4EDDB5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7" creationId="{1401E153-23AD-F291-330D-49BE803735D1}"/>
          </ac:spMkLst>
        </pc:spChg>
        <pc:spChg chg="add del mod">
          <ac:chgData name="Sim, Youngwoo" userId="417ced45-57a5-4e49-9c48-e0610ab78550" providerId="ADAL" clId="{F9445CC6-D0B9-480B-891D-449069DD0C39}" dt="2022-06-29T06:12:02.226" v="8737" actId="478"/>
          <ac:spMkLst>
            <pc:docMk/>
            <pc:sldMk cId="1440765711" sldId="365"/>
            <ac:spMk id="8" creationId="{5A83A8A6-33E2-9207-8949-915D5D1DD6E4}"/>
          </ac:spMkLst>
        </pc:spChg>
        <pc:spChg chg="add del mod">
          <ac:chgData name="Sim, Youngwoo" userId="417ced45-57a5-4e49-9c48-e0610ab78550" providerId="ADAL" clId="{F9445CC6-D0B9-480B-891D-449069DD0C39}" dt="2022-06-29T06:11:48.731" v="8731" actId="478"/>
          <ac:spMkLst>
            <pc:docMk/>
            <pc:sldMk cId="1440765711" sldId="365"/>
            <ac:spMk id="9" creationId="{74ED2E46-3CFF-8B24-4C58-86D1664345BD}"/>
          </ac:spMkLst>
        </pc:spChg>
        <pc:spChg chg="add del mod">
          <ac:chgData name="Sim, Youngwoo" userId="417ced45-57a5-4e49-9c48-e0610ab78550" providerId="ADAL" clId="{F9445CC6-D0B9-480B-891D-449069DD0C39}" dt="2022-06-29T06:11:51.610" v="8733" actId="478"/>
          <ac:spMkLst>
            <pc:docMk/>
            <pc:sldMk cId="1440765711" sldId="365"/>
            <ac:spMk id="11" creationId="{DE31375E-3997-26F0-A6D7-7DBC5A70851F}"/>
          </ac:spMkLst>
        </pc:spChg>
        <pc:spChg chg="add del mod">
          <ac:chgData name="Sim, Youngwoo" userId="417ced45-57a5-4e49-9c48-e0610ab78550" providerId="ADAL" clId="{F9445CC6-D0B9-480B-891D-449069DD0C39}" dt="2022-06-29T06:11:50.495" v="8732" actId="478"/>
          <ac:spMkLst>
            <pc:docMk/>
            <pc:sldMk cId="1440765711" sldId="365"/>
            <ac:spMk id="12" creationId="{72B1C796-C34B-6D43-B153-830ABA8BAFEA}"/>
          </ac:spMkLst>
        </pc:spChg>
        <pc:spChg chg="add mod">
          <ac:chgData name="Sim, Youngwoo" userId="417ced45-57a5-4e49-9c48-e0610ab78550" providerId="ADAL" clId="{F9445CC6-D0B9-480B-891D-449069DD0C39}" dt="2022-06-29T06:17:24.169" v="9041" actId="207"/>
          <ac:spMkLst>
            <pc:docMk/>
            <pc:sldMk cId="1440765711" sldId="365"/>
            <ac:spMk id="13" creationId="{7BE78DF2-327C-E759-98CC-03B1417B99AF}"/>
          </ac:spMkLst>
        </pc:spChg>
        <pc:spChg chg="add del mod">
          <ac:chgData name="Sim, Youngwoo" userId="417ced45-57a5-4e49-9c48-e0610ab78550" providerId="ADAL" clId="{F9445CC6-D0B9-480B-891D-449069DD0C39}" dt="2022-06-29T06:11:57.007" v="8736" actId="478"/>
          <ac:spMkLst>
            <pc:docMk/>
            <pc:sldMk cId="1440765711" sldId="365"/>
            <ac:spMk id="14" creationId="{90C01506-4442-B6C2-6C0C-3798725FE0C6}"/>
          </ac:spMkLst>
        </pc:spChg>
        <pc:spChg chg="add mod or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19" creationId="{0CD5DE48-CC06-C8E2-3BEC-030A071A15AC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20" creationId="{8391E152-E077-EAB6-D96F-760917F5A805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21" creationId="{3E350DA8-2C5B-613F-FDB0-9749041888D9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22" creationId="{11CFCB2E-6C0C-E8CB-4011-D093C7D94DDB}"/>
          </ac:spMkLst>
        </pc:spChg>
        <pc:spChg chg="add del mod">
          <ac:chgData name="Sim, Youngwoo" userId="417ced45-57a5-4e49-9c48-e0610ab78550" providerId="ADAL" clId="{F9445CC6-D0B9-480B-891D-449069DD0C39}" dt="2022-06-29T06:11:55.007" v="8735" actId="478"/>
          <ac:spMkLst>
            <pc:docMk/>
            <pc:sldMk cId="1440765711" sldId="365"/>
            <ac:spMk id="25" creationId="{464424FE-F9F8-DF09-3264-A32E7390E95D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26" creationId="{5FBF2628-A87F-F65E-5766-F93968D85AD7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27" creationId="{873A1E71-73DB-FB5B-822C-F1419CACE5E2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28" creationId="{E82EA8D1-5F08-1E06-264C-F0A41EBCC212}"/>
          </ac:spMkLst>
        </pc:spChg>
        <pc:spChg chg="add del mod ord">
          <ac:chgData name="Sim, Youngwoo" userId="417ced45-57a5-4e49-9c48-e0610ab78550" providerId="ADAL" clId="{F9445CC6-D0B9-480B-891D-449069DD0C39}" dt="2022-06-29T06:14:36.151" v="8836" actId="478"/>
          <ac:spMkLst>
            <pc:docMk/>
            <pc:sldMk cId="1440765711" sldId="365"/>
            <ac:spMk id="29" creationId="{7537D952-8A6D-BE65-58D6-20F84E5A486E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30" creationId="{3C2737C9-0AEE-89A7-9F98-E819C3E2BAAC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31" creationId="{965FCF8C-A3F8-FDFB-1E5E-BEBC12A05DC9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32" creationId="{4702DFD0-74A6-A873-AD85-6D3BA39DEFD4}"/>
          </ac:spMkLst>
        </pc:spChg>
        <pc:spChg chg="add del">
          <ac:chgData name="Sim, Youngwoo" userId="417ced45-57a5-4e49-9c48-e0610ab78550" providerId="ADAL" clId="{F9445CC6-D0B9-480B-891D-449069DD0C39}" dt="2022-06-29T06:12:45.791" v="8749" actId="11529"/>
          <ac:spMkLst>
            <pc:docMk/>
            <pc:sldMk cId="1440765711" sldId="365"/>
            <ac:spMk id="33" creationId="{3ED07AF8-9311-60EC-9CCF-068704BDDC56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34" creationId="{84DE911E-BBFC-3E49-39BD-19CB4025637C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40" creationId="{84F82005-F5A7-44D8-AEEE-B7FAE1E49CBA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41" creationId="{E9BB2F26-AC6E-BBFC-3B1B-1FEE1ECDD87E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42" creationId="{745928FB-5201-5C22-97B3-0070B26CC450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43" creationId="{2571CA23-BFDF-F620-5C6C-250ED2152A07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44" creationId="{E95DF786-4F7F-709E-E679-D337634294BE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45" creationId="{0A5EAD8B-C46F-F045-7DFB-DC38094BDC87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46" creationId="{7782AB2A-A5BB-BEFE-D33B-19D6319CC131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47" creationId="{F9F738C7-6C2E-717A-FE7C-21F5FE19BF9C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48" creationId="{4C361DFD-D0C8-C02A-58B4-82833D03B754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49" creationId="{3E397B46-C343-EF7D-D65D-642D39D39C4A}"/>
          </ac:spMkLst>
        </pc:spChg>
        <pc:spChg chg="add mod">
          <ac:chgData name="Sim, Youngwoo" userId="417ced45-57a5-4e49-9c48-e0610ab78550" providerId="ADAL" clId="{F9445CC6-D0B9-480B-891D-449069DD0C39}" dt="2022-06-29T06:17:13.133" v="9011" actId="1076"/>
          <ac:spMkLst>
            <pc:docMk/>
            <pc:sldMk cId="1440765711" sldId="365"/>
            <ac:spMk id="52" creationId="{24BF7E7F-C378-9166-E3FC-E3ED8FE2343E}"/>
          </ac:spMkLst>
        </pc:spChg>
        <pc:grpChg chg="add mod ord">
          <ac:chgData name="Sim, Youngwoo" userId="417ced45-57a5-4e49-9c48-e0610ab78550" providerId="ADAL" clId="{F9445CC6-D0B9-480B-891D-449069DD0C39}" dt="2022-06-29T06:17:13.133" v="9011" actId="1076"/>
          <ac:grpSpMkLst>
            <pc:docMk/>
            <pc:sldMk cId="1440765711" sldId="365"/>
            <ac:grpSpMk id="4" creationId="{C406E155-33FD-5C41-2085-E39875B2FC25}"/>
          </ac:grpSpMkLst>
        </pc:grpChg>
        <pc:cxnChg chg="add mod">
          <ac:chgData name="Sim, Youngwoo" userId="417ced45-57a5-4e49-9c48-e0610ab78550" providerId="ADAL" clId="{F9445CC6-D0B9-480B-891D-449069DD0C39}" dt="2022-06-29T06:17:13.133" v="9011" actId="1076"/>
          <ac:cxnSpMkLst>
            <pc:docMk/>
            <pc:sldMk cId="1440765711" sldId="365"/>
            <ac:cxnSpMk id="10" creationId="{9A86F697-F311-F115-7B57-C1751B9F62CC}"/>
          </ac:cxnSpMkLst>
        </pc:cxnChg>
        <pc:cxnChg chg="add del mod">
          <ac:chgData name="Sim, Youngwoo" userId="417ced45-57a5-4e49-9c48-e0610ab78550" providerId="ADAL" clId="{F9445CC6-D0B9-480B-891D-449069DD0C39}" dt="2022-06-29T06:12:03.514" v="8738" actId="478"/>
          <ac:cxnSpMkLst>
            <pc:docMk/>
            <pc:sldMk cId="1440765711" sldId="365"/>
            <ac:cxnSpMk id="15" creationId="{0C13786B-AAC0-2055-09CA-0E4E435AE354}"/>
          </ac:cxnSpMkLst>
        </pc:cxnChg>
        <pc:cxnChg chg="add del mod">
          <ac:chgData name="Sim, Youngwoo" userId="417ced45-57a5-4e49-9c48-e0610ab78550" providerId="ADAL" clId="{F9445CC6-D0B9-480B-891D-449069DD0C39}" dt="2022-06-29T06:12:02.226" v="8737" actId="478"/>
          <ac:cxnSpMkLst>
            <pc:docMk/>
            <pc:sldMk cId="1440765711" sldId="365"/>
            <ac:cxnSpMk id="16" creationId="{31E8A7DF-9553-1460-4D8A-F35CC41BB6CB}"/>
          </ac:cxnSpMkLst>
        </pc:cxnChg>
        <pc:cxnChg chg="add del mod">
          <ac:chgData name="Sim, Youngwoo" userId="417ced45-57a5-4e49-9c48-e0610ab78550" providerId="ADAL" clId="{F9445CC6-D0B9-480B-891D-449069DD0C39}" dt="2022-06-29T06:12:04.478" v="8739" actId="478"/>
          <ac:cxnSpMkLst>
            <pc:docMk/>
            <pc:sldMk cId="1440765711" sldId="365"/>
            <ac:cxnSpMk id="17" creationId="{28761240-4883-A02D-370B-5750DE245697}"/>
          </ac:cxnSpMkLst>
        </pc:cxnChg>
        <pc:cxnChg chg="add del mod">
          <ac:chgData name="Sim, Youngwoo" userId="417ced45-57a5-4e49-9c48-e0610ab78550" providerId="ADAL" clId="{F9445CC6-D0B9-480B-891D-449069DD0C39}" dt="2022-06-29T06:11:52.339" v="8734" actId="478"/>
          <ac:cxnSpMkLst>
            <pc:docMk/>
            <pc:sldMk cId="1440765711" sldId="365"/>
            <ac:cxnSpMk id="18" creationId="{CA753915-E4E7-166A-A247-A0B88CD71D11}"/>
          </ac:cxnSpMkLst>
        </pc:cxnChg>
        <pc:cxnChg chg="add del mod">
          <ac:chgData name="Sim, Youngwoo" userId="417ced45-57a5-4e49-9c48-e0610ab78550" providerId="ADAL" clId="{F9445CC6-D0B9-480B-891D-449069DD0C39}" dt="2022-06-29T06:12:02.226" v="8737" actId="478"/>
          <ac:cxnSpMkLst>
            <pc:docMk/>
            <pc:sldMk cId="1440765711" sldId="365"/>
            <ac:cxnSpMk id="23" creationId="{BA438665-C2F1-FFB4-CCDA-04AB01563238}"/>
          </ac:cxnSpMkLst>
        </pc:cxnChg>
        <pc:cxnChg chg="add del mod">
          <ac:chgData name="Sim, Youngwoo" userId="417ced45-57a5-4e49-9c48-e0610ab78550" providerId="ADAL" clId="{F9445CC6-D0B9-480B-891D-449069DD0C39}" dt="2022-06-29T06:12:02.226" v="8737" actId="478"/>
          <ac:cxnSpMkLst>
            <pc:docMk/>
            <pc:sldMk cId="1440765711" sldId="365"/>
            <ac:cxnSpMk id="24" creationId="{302A6FEC-4D52-940F-4A83-5FF19C24BC6B}"/>
          </ac:cxnSpMkLst>
        </pc:cxnChg>
        <pc:cxnChg chg="add mod">
          <ac:chgData name="Sim, Youngwoo" userId="417ced45-57a5-4e49-9c48-e0610ab78550" providerId="ADAL" clId="{F9445CC6-D0B9-480B-891D-449069DD0C39}" dt="2022-06-29T06:17:13.133" v="9011" actId="1076"/>
          <ac:cxnSpMkLst>
            <pc:docMk/>
            <pc:sldMk cId="1440765711" sldId="365"/>
            <ac:cxnSpMk id="36" creationId="{F8087119-A452-BF52-F71F-4A17446CA841}"/>
          </ac:cxnSpMkLst>
        </pc:cxnChg>
        <pc:cxnChg chg="add mod">
          <ac:chgData name="Sim, Youngwoo" userId="417ced45-57a5-4e49-9c48-e0610ab78550" providerId="ADAL" clId="{F9445CC6-D0B9-480B-891D-449069DD0C39}" dt="2022-06-29T06:17:13.133" v="9011" actId="1076"/>
          <ac:cxnSpMkLst>
            <pc:docMk/>
            <pc:sldMk cId="1440765711" sldId="365"/>
            <ac:cxnSpMk id="38" creationId="{F9CD025E-1C9E-7A7F-A75E-5406DC5FD300}"/>
          </ac:cxnSpMkLst>
        </pc:cxnChg>
        <pc:cxnChg chg="add mod">
          <ac:chgData name="Sim, Youngwoo" userId="417ced45-57a5-4e49-9c48-e0610ab78550" providerId="ADAL" clId="{F9445CC6-D0B9-480B-891D-449069DD0C39}" dt="2022-06-29T06:17:13.133" v="9011" actId="1076"/>
          <ac:cxnSpMkLst>
            <pc:docMk/>
            <pc:sldMk cId="1440765711" sldId="365"/>
            <ac:cxnSpMk id="50" creationId="{E22DBBDE-48DC-0FEA-4B8B-81115C8F4FB5}"/>
          </ac:cxnSpMkLst>
        </pc:cxnChg>
      </pc:sldChg>
      <pc:sldChg chg="addSp delSp modSp new mod">
        <pc:chgData name="Sim, Youngwoo" userId="417ced45-57a5-4e49-9c48-e0610ab78550" providerId="ADAL" clId="{F9445CC6-D0B9-480B-891D-449069DD0C39}" dt="2022-06-29T06:27:16.174" v="9871" actId="1076"/>
        <pc:sldMkLst>
          <pc:docMk/>
          <pc:sldMk cId="1768645356" sldId="366"/>
        </pc:sldMkLst>
        <pc:spChg chg="mod">
          <ac:chgData name="Sim, Youngwoo" userId="417ced45-57a5-4e49-9c48-e0610ab78550" providerId="ADAL" clId="{F9445CC6-D0B9-480B-891D-449069DD0C39}" dt="2022-06-29T06:17:41.484" v="9078" actId="20577"/>
          <ac:spMkLst>
            <pc:docMk/>
            <pc:sldMk cId="1768645356" sldId="366"/>
            <ac:spMk id="2" creationId="{5465970C-3635-9719-7DD1-5A640BF77A38}"/>
          </ac:spMkLst>
        </pc:spChg>
        <pc:spChg chg="add mod">
          <ac:chgData name="Sim, Youngwoo" userId="417ced45-57a5-4e49-9c48-e0610ab78550" providerId="ADAL" clId="{F9445CC6-D0B9-480B-891D-449069DD0C39}" dt="2022-06-29T06:20:22.582" v="9169" actId="1076"/>
          <ac:spMkLst>
            <pc:docMk/>
            <pc:sldMk cId="1768645356" sldId="366"/>
            <ac:spMk id="4" creationId="{A0484CE9-C62D-070C-906E-1A77D8C3F73D}"/>
          </ac:spMkLst>
        </pc:spChg>
        <pc:spChg chg="add mod">
          <ac:chgData name="Sim, Youngwoo" userId="417ced45-57a5-4e49-9c48-e0610ab78550" providerId="ADAL" clId="{F9445CC6-D0B9-480B-891D-449069DD0C39}" dt="2022-06-29T06:20:22.582" v="9169" actId="1076"/>
          <ac:spMkLst>
            <pc:docMk/>
            <pc:sldMk cId="1768645356" sldId="366"/>
            <ac:spMk id="5" creationId="{74410630-015F-6CA5-1712-F2F051FE716F}"/>
          </ac:spMkLst>
        </pc:spChg>
        <pc:spChg chg="add del mod">
          <ac:chgData name="Sim, Youngwoo" userId="417ced45-57a5-4e49-9c48-e0610ab78550" providerId="ADAL" clId="{F9445CC6-D0B9-480B-891D-449069DD0C39}" dt="2022-06-29T06:19:53.192" v="9142" actId="478"/>
          <ac:spMkLst>
            <pc:docMk/>
            <pc:sldMk cId="1768645356" sldId="366"/>
            <ac:spMk id="6" creationId="{E12AF50A-7C05-FA29-B068-4E39ADB75486}"/>
          </ac:spMkLst>
        </pc:spChg>
        <pc:spChg chg="add mod">
          <ac:chgData name="Sim, Youngwoo" userId="417ced45-57a5-4e49-9c48-e0610ab78550" providerId="ADAL" clId="{F9445CC6-D0B9-480B-891D-449069DD0C39}" dt="2022-06-29T06:20:22.582" v="9169" actId="1076"/>
          <ac:spMkLst>
            <pc:docMk/>
            <pc:sldMk cId="1768645356" sldId="366"/>
            <ac:spMk id="7" creationId="{7B31B0B2-9004-3BB9-8823-7A28F2AF234B}"/>
          </ac:spMkLst>
        </pc:spChg>
        <pc:spChg chg="add mod">
          <ac:chgData name="Sim, Youngwoo" userId="417ced45-57a5-4e49-9c48-e0610ab78550" providerId="ADAL" clId="{F9445CC6-D0B9-480B-891D-449069DD0C39}" dt="2022-06-29T06:21:24.470" v="9198" actId="1076"/>
          <ac:spMkLst>
            <pc:docMk/>
            <pc:sldMk cId="1768645356" sldId="366"/>
            <ac:spMk id="8" creationId="{73DDFDB4-141A-59D8-A599-E73FBA0EE168}"/>
          </ac:spMkLst>
        </pc:spChg>
        <pc:spChg chg="add mod">
          <ac:chgData name="Sim, Youngwoo" userId="417ced45-57a5-4e49-9c48-e0610ab78550" providerId="ADAL" clId="{F9445CC6-D0B9-480B-891D-449069DD0C39}" dt="2022-06-29T06:20:42.430" v="9175" actId="692"/>
          <ac:spMkLst>
            <pc:docMk/>
            <pc:sldMk cId="1768645356" sldId="366"/>
            <ac:spMk id="12" creationId="{35FE1DFC-D1E9-EC3C-4D77-AA9DC6FADAF7}"/>
          </ac:spMkLst>
        </pc:spChg>
        <pc:spChg chg="add mod">
          <ac:chgData name="Sim, Youngwoo" userId="417ced45-57a5-4e49-9c48-e0610ab78550" providerId="ADAL" clId="{F9445CC6-D0B9-480B-891D-449069DD0C39}" dt="2022-06-29T06:26:37.624" v="9798" actId="20577"/>
          <ac:spMkLst>
            <pc:docMk/>
            <pc:sldMk cId="1768645356" sldId="366"/>
            <ac:spMk id="13" creationId="{E7B55485-7E85-9F04-C8B0-ED8A9FB6D409}"/>
          </ac:spMkLst>
        </pc:spChg>
        <pc:spChg chg="add mod">
          <ac:chgData name="Sim, Youngwoo" userId="417ced45-57a5-4e49-9c48-e0610ab78550" providerId="ADAL" clId="{F9445CC6-D0B9-480B-891D-449069DD0C39}" dt="2022-06-29T06:21:00.435" v="9189"/>
          <ac:spMkLst>
            <pc:docMk/>
            <pc:sldMk cId="1768645356" sldId="366"/>
            <ac:spMk id="14" creationId="{9A0AFB28-D3ED-A2C3-75BC-C82978041B33}"/>
          </ac:spMkLst>
        </pc:spChg>
        <pc:spChg chg="add mod">
          <ac:chgData name="Sim, Youngwoo" userId="417ced45-57a5-4e49-9c48-e0610ab78550" providerId="ADAL" clId="{F9445CC6-D0B9-480B-891D-449069DD0C39}" dt="2022-06-29T06:21:14.286" v="9194" actId="14100"/>
          <ac:spMkLst>
            <pc:docMk/>
            <pc:sldMk cId="1768645356" sldId="366"/>
            <ac:spMk id="15" creationId="{6E0A6614-0F36-A5B5-ACBE-3F5134480CF6}"/>
          </ac:spMkLst>
        </pc:spChg>
        <pc:spChg chg="add mod">
          <ac:chgData name="Sim, Youngwoo" userId="417ced45-57a5-4e49-9c48-e0610ab78550" providerId="ADAL" clId="{F9445CC6-D0B9-480B-891D-449069DD0C39}" dt="2022-06-29T06:21:26.401" v="9200" actId="571"/>
          <ac:spMkLst>
            <pc:docMk/>
            <pc:sldMk cId="1768645356" sldId="366"/>
            <ac:spMk id="18" creationId="{AE88B020-2DE0-874D-A33C-147163CA4D73}"/>
          </ac:spMkLst>
        </pc:spChg>
        <pc:spChg chg="add mod">
          <ac:chgData name="Sim, Youngwoo" userId="417ced45-57a5-4e49-9c48-e0610ab78550" providerId="ADAL" clId="{F9445CC6-D0B9-480B-891D-449069DD0C39}" dt="2022-06-29T06:21:26.401" v="9200" actId="571"/>
          <ac:spMkLst>
            <pc:docMk/>
            <pc:sldMk cId="1768645356" sldId="366"/>
            <ac:spMk id="19" creationId="{CBEE1104-159D-8256-3A21-AF05A30BDCE6}"/>
          </ac:spMkLst>
        </pc:spChg>
        <pc:spChg chg="add mod">
          <ac:chgData name="Sim, Youngwoo" userId="417ced45-57a5-4e49-9c48-e0610ab78550" providerId="ADAL" clId="{F9445CC6-D0B9-480B-891D-449069DD0C39}" dt="2022-06-29T06:21:49.264" v="9232" actId="14100"/>
          <ac:spMkLst>
            <pc:docMk/>
            <pc:sldMk cId="1768645356" sldId="366"/>
            <ac:spMk id="20" creationId="{D8489554-7A6B-7563-1AEF-7267C0F6C393}"/>
          </ac:spMkLst>
        </pc:spChg>
        <pc:spChg chg="add mod">
          <ac:chgData name="Sim, Youngwoo" userId="417ced45-57a5-4e49-9c48-e0610ab78550" providerId="ADAL" clId="{F9445CC6-D0B9-480B-891D-449069DD0C39}" dt="2022-06-29T06:22:11.135" v="9249" actId="207"/>
          <ac:spMkLst>
            <pc:docMk/>
            <pc:sldMk cId="1768645356" sldId="366"/>
            <ac:spMk id="21" creationId="{2A5D4149-2136-DFE6-DF85-A593111B99D2}"/>
          </ac:spMkLst>
        </pc:spChg>
        <pc:spChg chg="add mod">
          <ac:chgData name="Sim, Youngwoo" userId="417ced45-57a5-4e49-9c48-e0610ab78550" providerId="ADAL" clId="{F9445CC6-D0B9-480B-891D-449069DD0C39}" dt="2022-06-29T06:23:15.508" v="9450" actId="6549"/>
          <ac:spMkLst>
            <pc:docMk/>
            <pc:sldMk cId="1768645356" sldId="366"/>
            <ac:spMk id="24" creationId="{FBAA200E-8D15-51EC-884A-0EEDE22B7CBA}"/>
          </ac:spMkLst>
        </pc:spChg>
        <pc:spChg chg="add mod">
          <ac:chgData name="Sim, Youngwoo" userId="417ced45-57a5-4e49-9c48-e0610ab78550" providerId="ADAL" clId="{F9445CC6-D0B9-480B-891D-449069DD0C39}" dt="2022-06-29T06:22:54.735" v="9437" actId="207"/>
          <ac:spMkLst>
            <pc:docMk/>
            <pc:sldMk cId="1768645356" sldId="366"/>
            <ac:spMk id="25" creationId="{0A224FC3-A63F-5596-67E7-300E4EC2F145}"/>
          </ac:spMkLst>
        </pc:spChg>
        <pc:spChg chg="add mod">
          <ac:chgData name="Sim, Youngwoo" userId="417ced45-57a5-4e49-9c48-e0610ab78550" providerId="ADAL" clId="{F9445CC6-D0B9-480B-891D-449069DD0C39}" dt="2022-06-29T06:23:09.785" v="9446" actId="6549"/>
          <ac:spMkLst>
            <pc:docMk/>
            <pc:sldMk cId="1768645356" sldId="366"/>
            <ac:spMk id="28" creationId="{EEAE850C-CCDF-03E6-9406-AAB20D7FC66A}"/>
          </ac:spMkLst>
        </pc:spChg>
        <pc:spChg chg="add mod">
          <ac:chgData name="Sim, Youngwoo" userId="417ced45-57a5-4e49-9c48-e0610ab78550" providerId="ADAL" clId="{F9445CC6-D0B9-480B-891D-449069DD0C39}" dt="2022-06-29T06:23:49.656" v="9463" actId="1076"/>
          <ac:spMkLst>
            <pc:docMk/>
            <pc:sldMk cId="1768645356" sldId="366"/>
            <ac:spMk id="29" creationId="{45A39788-C5AA-017E-98A2-E06423758430}"/>
          </ac:spMkLst>
        </pc:spChg>
        <pc:spChg chg="add mod">
          <ac:chgData name="Sim, Youngwoo" userId="417ced45-57a5-4e49-9c48-e0610ab78550" providerId="ADAL" clId="{F9445CC6-D0B9-480B-891D-449069DD0C39}" dt="2022-06-29T06:23:49.656" v="9463" actId="1076"/>
          <ac:spMkLst>
            <pc:docMk/>
            <pc:sldMk cId="1768645356" sldId="366"/>
            <ac:spMk id="30" creationId="{94E7D6FC-46A5-B623-72DE-732F6D91A48E}"/>
          </ac:spMkLst>
        </pc:spChg>
        <pc:spChg chg="add mod">
          <ac:chgData name="Sim, Youngwoo" userId="417ced45-57a5-4e49-9c48-e0610ab78550" providerId="ADAL" clId="{F9445CC6-D0B9-480B-891D-449069DD0C39}" dt="2022-06-29T06:23:49.656" v="9463" actId="1076"/>
          <ac:spMkLst>
            <pc:docMk/>
            <pc:sldMk cId="1768645356" sldId="366"/>
            <ac:spMk id="31" creationId="{0176BA4A-588E-C76B-563B-18F88050AFB4}"/>
          </ac:spMkLst>
        </pc:spChg>
        <pc:spChg chg="add mod">
          <ac:chgData name="Sim, Youngwoo" userId="417ced45-57a5-4e49-9c48-e0610ab78550" providerId="ADAL" clId="{F9445CC6-D0B9-480B-891D-449069DD0C39}" dt="2022-06-29T06:23:49.656" v="9463" actId="1076"/>
          <ac:spMkLst>
            <pc:docMk/>
            <pc:sldMk cId="1768645356" sldId="366"/>
            <ac:spMk id="32" creationId="{ABDEA454-5358-5D49-19F6-15484D92B96C}"/>
          </ac:spMkLst>
        </pc:spChg>
        <pc:spChg chg="add mod">
          <ac:chgData name="Sim, Youngwoo" userId="417ced45-57a5-4e49-9c48-e0610ab78550" providerId="ADAL" clId="{F9445CC6-D0B9-480B-891D-449069DD0C39}" dt="2022-06-29T06:23:49.656" v="9463" actId="1076"/>
          <ac:spMkLst>
            <pc:docMk/>
            <pc:sldMk cId="1768645356" sldId="366"/>
            <ac:spMk id="33" creationId="{BA2E8BE2-D7AC-4DC7-422D-A298E1B7C7D0}"/>
          </ac:spMkLst>
        </pc:spChg>
        <pc:spChg chg="add mod">
          <ac:chgData name="Sim, Youngwoo" userId="417ced45-57a5-4e49-9c48-e0610ab78550" providerId="ADAL" clId="{F9445CC6-D0B9-480B-891D-449069DD0C39}" dt="2022-06-29T06:23:49.656" v="9463" actId="1076"/>
          <ac:spMkLst>
            <pc:docMk/>
            <pc:sldMk cId="1768645356" sldId="366"/>
            <ac:spMk id="34" creationId="{9E3E6D0B-A816-EDB0-21D2-BA0EFA100961}"/>
          </ac:spMkLst>
        </pc:spChg>
        <pc:spChg chg="add mod">
          <ac:chgData name="Sim, Youngwoo" userId="417ced45-57a5-4e49-9c48-e0610ab78550" providerId="ADAL" clId="{F9445CC6-D0B9-480B-891D-449069DD0C39}" dt="2022-06-29T06:23:53.872" v="9465" actId="571"/>
          <ac:spMkLst>
            <pc:docMk/>
            <pc:sldMk cId="1768645356" sldId="366"/>
            <ac:spMk id="35" creationId="{650C2C7B-7E3E-5912-7F48-6D4F6A97F778}"/>
          </ac:spMkLst>
        </pc:spChg>
        <pc:spChg chg="add mod">
          <ac:chgData name="Sim, Youngwoo" userId="417ced45-57a5-4e49-9c48-e0610ab78550" providerId="ADAL" clId="{F9445CC6-D0B9-480B-891D-449069DD0C39}" dt="2022-06-29T06:24:42.494" v="9622" actId="1076"/>
          <ac:spMkLst>
            <pc:docMk/>
            <pc:sldMk cId="1768645356" sldId="366"/>
            <ac:spMk id="38" creationId="{D4CD245A-6F63-DDC8-E4AF-1D3D741D090B}"/>
          </ac:spMkLst>
        </pc:spChg>
        <pc:spChg chg="add mod">
          <ac:chgData name="Sim, Youngwoo" userId="417ced45-57a5-4e49-9c48-e0610ab78550" providerId="ADAL" clId="{F9445CC6-D0B9-480B-891D-449069DD0C39}" dt="2022-06-29T06:24:53.752" v="9623" actId="571"/>
          <ac:spMkLst>
            <pc:docMk/>
            <pc:sldMk cId="1768645356" sldId="366"/>
            <ac:spMk id="39" creationId="{765551D3-1739-AE89-FFE0-DD9C7ECF44D9}"/>
          </ac:spMkLst>
        </pc:spChg>
        <pc:spChg chg="add del mod">
          <ac:chgData name="Sim, Youngwoo" userId="417ced45-57a5-4e49-9c48-e0610ab78550" providerId="ADAL" clId="{F9445CC6-D0B9-480B-891D-449069DD0C39}" dt="2022-06-29T06:24:58.157" v="9625" actId="478"/>
          <ac:spMkLst>
            <pc:docMk/>
            <pc:sldMk cId="1768645356" sldId="366"/>
            <ac:spMk id="40" creationId="{F7FB1C5D-0A77-71F1-136D-BE818C3B4C67}"/>
          </ac:spMkLst>
        </pc:spChg>
        <pc:spChg chg="add mod">
          <ac:chgData name="Sim, Youngwoo" userId="417ced45-57a5-4e49-9c48-e0610ab78550" providerId="ADAL" clId="{F9445CC6-D0B9-480B-891D-449069DD0C39}" dt="2022-06-29T06:26:23.850" v="9777" actId="1076"/>
          <ac:spMkLst>
            <pc:docMk/>
            <pc:sldMk cId="1768645356" sldId="366"/>
            <ac:spMk id="41" creationId="{8DF52A49-2DD4-B5F9-CDA6-691B6B0FACE4}"/>
          </ac:spMkLst>
        </pc:spChg>
        <pc:spChg chg="add mod">
          <ac:chgData name="Sim, Youngwoo" userId="417ced45-57a5-4e49-9c48-e0610ab78550" providerId="ADAL" clId="{F9445CC6-D0B9-480B-891D-449069DD0C39}" dt="2022-06-29T06:25:46.417" v="9761" actId="1076"/>
          <ac:spMkLst>
            <pc:docMk/>
            <pc:sldMk cId="1768645356" sldId="366"/>
            <ac:spMk id="43" creationId="{953CC8CC-F681-A5E8-D9D6-D682DC87F764}"/>
          </ac:spMkLst>
        </pc:spChg>
        <pc:spChg chg="add mod">
          <ac:chgData name="Sim, Youngwoo" userId="417ced45-57a5-4e49-9c48-e0610ab78550" providerId="ADAL" clId="{F9445CC6-D0B9-480B-891D-449069DD0C39}" dt="2022-06-29T06:25:47.386" v="9762" actId="571"/>
          <ac:spMkLst>
            <pc:docMk/>
            <pc:sldMk cId="1768645356" sldId="366"/>
            <ac:spMk id="44" creationId="{513464E2-667A-A7CA-B853-CA450DCF89E0}"/>
          </ac:spMkLst>
        </pc:spChg>
        <pc:spChg chg="add mod">
          <ac:chgData name="Sim, Youngwoo" userId="417ced45-57a5-4e49-9c48-e0610ab78550" providerId="ADAL" clId="{F9445CC6-D0B9-480B-891D-449069DD0C39}" dt="2022-06-29T06:25:51.019" v="9764" actId="1076"/>
          <ac:spMkLst>
            <pc:docMk/>
            <pc:sldMk cId="1768645356" sldId="366"/>
            <ac:spMk id="45" creationId="{4D2273DC-EEFF-7B58-D209-438AC6A30C7F}"/>
          </ac:spMkLst>
        </pc:spChg>
        <pc:spChg chg="add mod">
          <ac:chgData name="Sim, Youngwoo" userId="417ced45-57a5-4e49-9c48-e0610ab78550" providerId="ADAL" clId="{F9445CC6-D0B9-480B-891D-449069DD0C39}" dt="2022-06-29T06:25:52.751" v="9765" actId="571"/>
          <ac:spMkLst>
            <pc:docMk/>
            <pc:sldMk cId="1768645356" sldId="366"/>
            <ac:spMk id="46" creationId="{6DA677CC-F75E-E086-F024-81ACB741A07A}"/>
          </ac:spMkLst>
        </pc:spChg>
        <pc:spChg chg="add mod">
          <ac:chgData name="Sim, Youngwoo" userId="417ced45-57a5-4e49-9c48-e0610ab78550" providerId="ADAL" clId="{F9445CC6-D0B9-480B-891D-449069DD0C39}" dt="2022-06-29T06:26:12.530" v="9773" actId="164"/>
          <ac:spMkLst>
            <pc:docMk/>
            <pc:sldMk cId="1768645356" sldId="366"/>
            <ac:spMk id="47" creationId="{1030F928-10EC-9ED0-12FA-37B47F2E7578}"/>
          </ac:spMkLst>
        </pc:spChg>
        <pc:spChg chg="add mod">
          <ac:chgData name="Sim, Youngwoo" userId="417ced45-57a5-4e49-9c48-e0610ab78550" providerId="ADAL" clId="{F9445CC6-D0B9-480B-891D-449069DD0C39}" dt="2022-06-29T06:26:12.530" v="9773" actId="164"/>
          <ac:spMkLst>
            <pc:docMk/>
            <pc:sldMk cId="1768645356" sldId="366"/>
            <ac:spMk id="48" creationId="{A8DC6BF5-0A44-55C0-429F-5EE110159D0A}"/>
          </ac:spMkLst>
        </pc:spChg>
        <pc:spChg chg="add mod">
          <ac:chgData name="Sim, Youngwoo" userId="417ced45-57a5-4e49-9c48-e0610ab78550" providerId="ADAL" clId="{F9445CC6-D0B9-480B-891D-449069DD0C39}" dt="2022-06-29T06:26:12.530" v="9773" actId="164"/>
          <ac:spMkLst>
            <pc:docMk/>
            <pc:sldMk cId="1768645356" sldId="366"/>
            <ac:spMk id="49" creationId="{C012211A-225E-A681-02CE-BD45E77C55FA}"/>
          </ac:spMkLst>
        </pc:spChg>
        <pc:spChg chg="mod">
          <ac:chgData name="Sim, Youngwoo" userId="417ced45-57a5-4e49-9c48-e0610ab78550" providerId="ADAL" clId="{F9445CC6-D0B9-480B-891D-449069DD0C39}" dt="2022-06-29T06:26:17.558" v="9775" actId="571"/>
          <ac:spMkLst>
            <pc:docMk/>
            <pc:sldMk cId="1768645356" sldId="366"/>
            <ac:spMk id="52" creationId="{129822EF-8651-3BAE-FC96-13C008E9C885}"/>
          </ac:spMkLst>
        </pc:spChg>
        <pc:spChg chg="mod">
          <ac:chgData name="Sim, Youngwoo" userId="417ced45-57a5-4e49-9c48-e0610ab78550" providerId="ADAL" clId="{F9445CC6-D0B9-480B-891D-449069DD0C39}" dt="2022-06-29T06:26:17.558" v="9775" actId="571"/>
          <ac:spMkLst>
            <pc:docMk/>
            <pc:sldMk cId="1768645356" sldId="366"/>
            <ac:spMk id="53" creationId="{1532F370-76E7-EB7C-5121-5C640F8021F3}"/>
          </ac:spMkLst>
        </pc:spChg>
        <pc:spChg chg="mod">
          <ac:chgData name="Sim, Youngwoo" userId="417ced45-57a5-4e49-9c48-e0610ab78550" providerId="ADAL" clId="{F9445CC6-D0B9-480B-891D-449069DD0C39}" dt="2022-06-29T06:26:17.558" v="9775" actId="571"/>
          <ac:spMkLst>
            <pc:docMk/>
            <pc:sldMk cId="1768645356" sldId="366"/>
            <ac:spMk id="54" creationId="{E3F5D660-C40E-BF4F-5D15-39A16D94D5B7}"/>
          </ac:spMkLst>
        </pc:spChg>
        <pc:spChg chg="mod">
          <ac:chgData name="Sim, Youngwoo" userId="417ced45-57a5-4e49-9c48-e0610ab78550" providerId="ADAL" clId="{F9445CC6-D0B9-480B-891D-449069DD0C39}" dt="2022-06-29T06:26:19.035" v="9776" actId="571"/>
          <ac:spMkLst>
            <pc:docMk/>
            <pc:sldMk cId="1768645356" sldId="366"/>
            <ac:spMk id="56" creationId="{EA11B444-B486-CAE7-93B5-B28506E8A8CC}"/>
          </ac:spMkLst>
        </pc:spChg>
        <pc:spChg chg="mod">
          <ac:chgData name="Sim, Youngwoo" userId="417ced45-57a5-4e49-9c48-e0610ab78550" providerId="ADAL" clId="{F9445CC6-D0B9-480B-891D-449069DD0C39}" dt="2022-06-29T06:26:19.035" v="9776" actId="571"/>
          <ac:spMkLst>
            <pc:docMk/>
            <pc:sldMk cId="1768645356" sldId="366"/>
            <ac:spMk id="57" creationId="{DD3F65C7-84CC-22C2-6E7C-61C3D89E09F7}"/>
          </ac:spMkLst>
        </pc:spChg>
        <pc:spChg chg="mod">
          <ac:chgData name="Sim, Youngwoo" userId="417ced45-57a5-4e49-9c48-e0610ab78550" providerId="ADAL" clId="{F9445CC6-D0B9-480B-891D-449069DD0C39}" dt="2022-06-29T06:26:19.035" v="9776" actId="571"/>
          <ac:spMkLst>
            <pc:docMk/>
            <pc:sldMk cId="1768645356" sldId="366"/>
            <ac:spMk id="58" creationId="{739FB8A3-E8C6-A879-1A18-256B40F1B9DA}"/>
          </ac:spMkLst>
        </pc:spChg>
        <pc:spChg chg="add mod">
          <ac:chgData name="Sim, Youngwoo" userId="417ced45-57a5-4e49-9c48-e0610ab78550" providerId="ADAL" clId="{F9445CC6-D0B9-480B-891D-449069DD0C39}" dt="2022-06-29T06:27:16.174" v="9871" actId="1076"/>
          <ac:spMkLst>
            <pc:docMk/>
            <pc:sldMk cId="1768645356" sldId="366"/>
            <ac:spMk id="61" creationId="{C77E0270-2AEA-4283-FF3C-F4DC59B8CA63}"/>
          </ac:spMkLst>
        </pc:spChg>
        <pc:grpChg chg="add mod">
          <ac:chgData name="Sim, Youngwoo" userId="417ced45-57a5-4e49-9c48-e0610ab78550" providerId="ADAL" clId="{F9445CC6-D0B9-480B-891D-449069DD0C39}" dt="2022-06-29T06:26:15.810" v="9774" actId="1076"/>
          <ac:grpSpMkLst>
            <pc:docMk/>
            <pc:sldMk cId="1768645356" sldId="366"/>
            <ac:grpSpMk id="50" creationId="{27BA4F77-B2BC-0219-CFD5-6BFC2C4DCAAE}"/>
          </ac:grpSpMkLst>
        </pc:grpChg>
        <pc:grpChg chg="add mod">
          <ac:chgData name="Sim, Youngwoo" userId="417ced45-57a5-4e49-9c48-e0610ab78550" providerId="ADAL" clId="{F9445CC6-D0B9-480B-891D-449069DD0C39}" dt="2022-06-29T06:26:17.558" v="9775" actId="571"/>
          <ac:grpSpMkLst>
            <pc:docMk/>
            <pc:sldMk cId="1768645356" sldId="366"/>
            <ac:grpSpMk id="51" creationId="{F497ADAC-463E-0A59-48DE-24EE5FE61452}"/>
          </ac:grpSpMkLst>
        </pc:grpChg>
        <pc:grpChg chg="add mod">
          <ac:chgData name="Sim, Youngwoo" userId="417ced45-57a5-4e49-9c48-e0610ab78550" providerId="ADAL" clId="{F9445CC6-D0B9-480B-891D-449069DD0C39}" dt="2022-06-29T06:26:19.035" v="9776" actId="571"/>
          <ac:grpSpMkLst>
            <pc:docMk/>
            <pc:sldMk cId="1768645356" sldId="366"/>
            <ac:grpSpMk id="55" creationId="{3721BBF7-D448-7EE8-C86F-4C93A1C42A77}"/>
          </ac:grpSpMkLst>
        </pc:grpChg>
        <pc:cxnChg chg="add mod">
          <ac:chgData name="Sim, Youngwoo" userId="417ced45-57a5-4e49-9c48-e0610ab78550" providerId="ADAL" clId="{F9445CC6-D0B9-480B-891D-449069DD0C39}" dt="2022-06-29T06:20:22.582" v="9169" actId="1076"/>
          <ac:cxnSpMkLst>
            <pc:docMk/>
            <pc:sldMk cId="1768645356" sldId="366"/>
            <ac:cxnSpMk id="9" creationId="{D4448607-CCED-A72C-ED0C-C918F48642BE}"/>
          </ac:cxnSpMkLst>
        </pc:cxnChg>
        <pc:cxnChg chg="add mod">
          <ac:chgData name="Sim, Youngwoo" userId="417ced45-57a5-4e49-9c48-e0610ab78550" providerId="ADAL" clId="{F9445CC6-D0B9-480B-891D-449069DD0C39}" dt="2022-06-29T06:21:22.440" v="9197" actId="14100"/>
          <ac:cxnSpMkLst>
            <pc:docMk/>
            <pc:sldMk cId="1768645356" sldId="366"/>
            <ac:cxnSpMk id="16" creationId="{13B4D4AE-94F4-3209-30CD-A382FBB22489}"/>
          </ac:cxnSpMkLst>
        </pc:cxnChg>
        <pc:cxnChg chg="add mod">
          <ac:chgData name="Sim, Youngwoo" userId="417ced45-57a5-4e49-9c48-e0610ab78550" providerId="ADAL" clId="{F9445CC6-D0B9-480B-891D-449069DD0C39}" dt="2022-06-29T06:22:21.873" v="9253" actId="1076"/>
          <ac:cxnSpMkLst>
            <pc:docMk/>
            <pc:sldMk cId="1768645356" sldId="366"/>
            <ac:cxnSpMk id="22" creationId="{7D2ECD2F-78F9-58BF-0488-A457E38364E4}"/>
          </ac:cxnSpMkLst>
        </pc:cxnChg>
        <pc:cxnChg chg="add mod">
          <ac:chgData name="Sim, Youngwoo" userId="417ced45-57a5-4e49-9c48-e0610ab78550" providerId="ADAL" clId="{F9445CC6-D0B9-480B-891D-449069DD0C39}" dt="2022-06-29T06:23:00.929" v="9440" actId="14100"/>
          <ac:cxnSpMkLst>
            <pc:docMk/>
            <pc:sldMk cId="1768645356" sldId="366"/>
            <ac:cxnSpMk id="26" creationId="{44BF1968-9960-E035-67E7-D6A784FDB2F7}"/>
          </ac:cxnSpMkLst>
        </pc:cxnChg>
        <pc:cxnChg chg="add mod">
          <ac:chgData name="Sim, Youngwoo" userId="417ced45-57a5-4e49-9c48-e0610ab78550" providerId="ADAL" clId="{F9445CC6-D0B9-480B-891D-449069DD0C39}" dt="2022-06-29T06:23:53.872" v="9465" actId="571"/>
          <ac:cxnSpMkLst>
            <pc:docMk/>
            <pc:sldMk cId="1768645356" sldId="366"/>
            <ac:cxnSpMk id="36" creationId="{F91AFCF9-22C7-9B52-677E-08F5676F4FDD}"/>
          </ac:cxnSpMkLst>
        </pc:cxnChg>
        <pc:cxnChg chg="add mod">
          <ac:chgData name="Sim, Youngwoo" userId="417ced45-57a5-4e49-9c48-e0610ab78550" providerId="ADAL" clId="{F9445CC6-D0B9-480B-891D-449069DD0C39}" dt="2022-06-29T06:25:31.561" v="9692" actId="14100"/>
          <ac:cxnSpMkLst>
            <pc:docMk/>
            <pc:sldMk cId="1768645356" sldId="366"/>
            <ac:cxnSpMk id="37" creationId="{FB915AB2-6243-ACE4-9973-95C7D94092D3}"/>
          </ac:cxnSpMkLst>
        </pc:cxnChg>
        <pc:cxnChg chg="add mod">
          <ac:chgData name="Sim, Youngwoo" userId="417ced45-57a5-4e49-9c48-e0610ab78550" providerId="ADAL" clId="{F9445CC6-D0B9-480B-891D-449069DD0C39}" dt="2022-06-29T06:26:49.211" v="9801" actId="14100"/>
          <ac:cxnSpMkLst>
            <pc:docMk/>
            <pc:sldMk cId="1768645356" sldId="366"/>
            <ac:cxnSpMk id="59" creationId="{13B3DAB5-D27A-26F4-6B37-836F3AAABD85}"/>
          </ac:cxnSpMkLst>
        </pc:cxnChg>
      </pc:sldChg>
      <pc:sldChg chg="modSp new mod">
        <pc:chgData name="Sim, Youngwoo" userId="417ced45-57a5-4e49-9c48-e0610ab78550" providerId="ADAL" clId="{F9445CC6-D0B9-480B-891D-449069DD0C39}" dt="2022-06-29T06:28:50.728" v="10081" actId="20577"/>
        <pc:sldMkLst>
          <pc:docMk/>
          <pc:sldMk cId="1140008014" sldId="367"/>
        </pc:sldMkLst>
        <pc:spChg chg="mod">
          <ac:chgData name="Sim, Youngwoo" userId="417ced45-57a5-4e49-9c48-e0610ab78550" providerId="ADAL" clId="{F9445CC6-D0B9-480B-891D-449069DD0C39}" dt="2022-06-29T06:28:05.607" v="9902" actId="20577"/>
          <ac:spMkLst>
            <pc:docMk/>
            <pc:sldMk cId="1140008014" sldId="367"/>
            <ac:spMk id="2" creationId="{ADC750D5-A7E9-C2CA-1920-B0D907698069}"/>
          </ac:spMkLst>
        </pc:spChg>
        <pc:spChg chg="mod">
          <ac:chgData name="Sim, Youngwoo" userId="417ced45-57a5-4e49-9c48-e0610ab78550" providerId="ADAL" clId="{F9445CC6-D0B9-480B-891D-449069DD0C39}" dt="2022-06-29T06:28:50.728" v="10081" actId="20577"/>
          <ac:spMkLst>
            <pc:docMk/>
            <pc:sldMk cId="1140008014" sldId="367"/>
            <ac:spMk id="3" creationId="{AB7C25F9-E58B-5651-428C-DFC3BAA47482}"/>
          </ac:spMkLst>
        </pc:spChg>
      </pc:sldChg>
      <pc:sldChg chg="modSp new mod">
        <pc:chgData name="Sim, Youngwoo" userId="417ced45-57a5-4e49-9c48-e0610ab78550" providerId="ADAL" clId="{F9445CC6-D0B9-480B-891D-449069DD0C39}" dt="2022-06-29T06:37:31.999" v="10998" actId="20577"/>
        <pc:sldMkLst>
          <pc:docMk/>
          <pc:sldMk cId="2771606192" sldId="368"/>
        </pc:sldMkLst>
        <pc:spChg chg="mod">
          <ac:chgData name="Sim, Youngwoo" userId="417ced45-57a5-4e49-9c48-e0610ab78550" providerId="ADAL" clId="{F9445CC6-D0B9-480B-891D-449069DD0C39}" dt="2022-06-29T06:33:34.249" v="10153"/>
          <ac:spMkLst>
            <pc:docMk/>
            <pc:sldMk cId="2771606192" sldId="368"/>
            <ac:spMk id="2" creationId="{F76CC365-37CE-6A7E-AEF2-2C9DB001D8BC}"/>
          </ac:spMkLst>
        </pc:spChg>
        <pc:spChg chg="mod">
          <ac:chgData name="Sim, Youngwoo" userId="417ced45-57a5-4e49-9c48-e0610ab78550" providerId="ADAL" clId="{F9445CC6-D0B9-480B-891D-449069DD0C39}" dt="2022-06-29T06:37:31.999" v="10998" actId="20577"/>
          <ac:spMkLst>
            <pc:docMk/>
            <pc:sldMk cId="2771606192" sldId="368"/>
            <ac:spMk id="3" creationId="{681F8718-E7F7-7F88-B052-2E21E1BCE163}"/>
          </ac:spMkLst>
        </pc:spChg>
      </pc:sldChg>
      <pc:sldChg chg="addSp delSp modSp new mod">
        <pc:chgData name="Sim, Youngwoo" userId="417ced45-57a5-4e49-9c48-e0610ab78550" providerId="ADAL" clId="{F9445CC6-D0B9-480B-891D-449069DD0C39}" dt="2022-06-29T07:27:03.877" v="11680" actId="20577"/>
        <pc:sldMkLst>
          <pc:docMk/>
          <pc:sldMk cId="1054749163" sldId="369"/>
        </pc:sldMkLst>
        <pc:spChg chg="mod">
          <ac:chgData name="Sim, Youngwoo" userId="417ced45-57a5-4e49-9c48-e0610ab78550" providerId="ADAL" clId="{F9445CC6-D0B9-480B-891D-449069DD0C39}" dt="2022-06-29T07:27:03.877" v="11680" actId="20577"/>
          <ac:spMkLst>
            <pc:docMk/>
            <pc:sldMk cId="1054749163" sldId="369"/>
            <ac:spMk id="2" creationId="{5A628DAD-21CA-0938-25BD-1BD20FA73665}"/>
          </ac:spMkLst>
        </pc:spChg>
        <pc:spChg chg="mod">
          <ac:chgData name="Sim, Youngwoo" userId="417ced45-57a5-4e49-9c48-e0610ab78550" providerId="ADAL" clId="{F9445CC6-D0B9-480B-891D-449069DD0C39}" dt="2022-06-29T06:52:38.524" v="11200" actId="20577"/>
          <ac:spMkLst>
            <pc:docMk/>
            <pc:sldMk cId="1054749163" sldId="369"/>
            <ac:spMk id="3" creationId="{1F725841-083B-9543-BFA6-CC6D8C703131}"/>
          </ac:spMkLst>
        </pc:spChg>
        <pc:spChg chg="add mod ord topLvl">
          <ac:chgData name="Sim, Youngwoo" userId="417ced45-57a5-4e49-9c48-e0610ab78550" providerId="ADAL" clId="{F9445CC6-D0B9-480B-891D-449069DD0C39}" dt="2022-06-29T07:06:28.552" v="11362" actId="14100"/>
          <ac:spMkLst>
            <pc:docMk/>
            <pc:sldMk cId="1054749163" sldId="369"/>
            <ac:spMk id="6" creationId="{2DAEAA3F-3C38-2B38-0C37-14834F65BBBC}"/>
          </ac:spMkLst>
        </pc:spChg>
        <pc:spChg chg="add mod topLvl">
          <ac:chgData name="Sim, Youngwoo" userId="417ced45-57a5-4e49-9c48-e0610ab78550" providerId="ADAL" clId="{F9445CC6-D0B9-480B-891D-449069DD0C39}" dt="2022-06-29T07:03:56.821" v="11327" actId="14100"/>
          <ac:spMkLst>
            <pc:docMk/>
            <pc:sldMk cId="1054749163" sldId="369"/>
            <ac:spMk id="7" creationId="{E4E51D4E-8581-76E4-F100-F8B038197C0A}"/>
          </ac:spMkLst>
        </pc:spChg>
        <pc:spChg chg="add mod topLvl">
          <ac:chgData name="Sim, Youngwoo" userId="417ced45-57a5-4e49-9c48-e0610ab78550" providerId="ADAL" clId="{F9445CC6-D0B9-480B-891D-449069DD0C39}" dt="2022-06-29T07:03:59.282" v="11328" actId="14100"/>
          <ac:spMkLst>
            <pc:docMk/>
            <pc:sldMk cId="1054749163" sldId="369"/>
            <ac:spMk id="8" creationId="{12A6FD6C-1FDB-12EE-767D-ADB62782A912}"/>
          </ac:spMkLst>
        </pc:spChg>
        <pc:spChg chg="add mod topLvl">
          <ac:chgData name="Sim, Youngwoo" userId="417ced45-57a5-4e49-9c48-e0610ab78550" providerId="ADAL" clId="{F9445CC6-D0B9-480B-891D-449069DD0C39}" dt="2022-06-29T07:02:54.606" v="11301" actId="1076"/>
          <ac:spMkLst>
            <pc:docMk/>
            <pc:sldMk cId="1054749163" sldId="369"/>
            <ac:spMk id="14" creationId="{3A852043-88B5-32D9-E910-2D865CCDCDF2}"/>
          </ac:spMkLst>
        </pc:spChg>
        <pc:spChg chg="add mod topLvl">
          <ac:chgData name="Sim, Youngwoo" userId="417ced45-57a5-4e49-9c48-e0610ab78550" providerId="ADAL" clId="{F9445CC6-D0B9-480B-891D-449069DD0C39}" dt="2022-06-29T07:01:42.969" v="11280" actId="165"/>
          <ac:spMkLst>
            <pc:docMk/>
            <pc:sldMk cId="1054749163" sldId="369"/>
            <ac:spMk id="15" creationId="{6904FCE8-C288-EBEB-1B5F-B9F827BF8482}"/>
          </ac:spMkLst>
        </pc:spChg>
        <pc:spChg chg="add mod topLvl">
          <ac:chgData name="Sim, Youngwoo" userId="417ced45-57a5-4e49-9c48-e0610ab78550" providerId="ADAL" clId="{F9445CC6-D0B9-480B-891D-449069DD0C39}" dt="2022-06-29T07:03:28.174" v="11316" actId="692"/>
          <ac:spMkLst>
            <pc:docMk/>
            <pc:sldMk cId="1054749163" sldId="369"/>
            <ac:spMk id="17" creationId="{ECD112E0-57A7-6BC9-9C3C-34F0C9DCE66C}"/>
          </ac:spMkLst>
        </pc:spChg>
        <pc:spChg chg="add mod topLvl">
          <ac:chgData name="Sim, Youngwoo" userId="417ced45-57a5-4e49-9c48-e0610ab78550" providerId="ADAL" clId="{F9445CC6-D0B9-480B-891D-449069DD0C39}" dt="2022-06-29T07:14:53.566" v="11489" actId="1035"/>
          <ac:spMkLst>
            <pc:docMk/>
            <pc:sldMk cId="1054749163" sldId="369"/>
            <ac:spMk id="18" creationId="{2091519B-EDB5-AF37-11CE-6FCAD30A4FDF}"/>
          </ac:spMkLst>
        </pc:spChg>
        <pc:spChg chg="add mod topLvl">
          <ac:chgData name="Sim, Youngwoo" userId="417ced45-57a5-4e49-9c48-e0610ab78550" providerId="ADAL" clId="{F9445CC6-D0B9-480B-891D-449069DD0C39}" dt="2022-06-29T07:03:32.751" v="11318"/>
          <ac:spMkLst>
            <pc:docMk/>
            <pc:sldMk cId="1054749163" sldId="369"/>
            <ac:spMk id="19" creationId="{66787F06-A6FA-AFD7-FF5B-A425AE5F33D4}"/>
          </ac:spMkLst>
        </pc:spChg>
        <pc:spChg chg="add mod topLvl">
          <ac:chgData name="Sim, Youngwoo" userId="417ced45-57a5-4e49-9c48-e0610ab78550" providerId="ADAL" clId="{F9445CC6-D0B9-480B-891D-449069DD0C39}" dt="2022-06-29T07:03:34.206" v="11320"/>
          <ac:spMkLst>
            <pc:docMk/>
            <pc:sldMk cId="1054749163" sldId="369"/>
            <ac:spMk id="20" creationId="{C04D362E-77E0-2146-8783-54180A5B3491}"/>
          </ac:spMkLst>
        </pc:spChg>
        <pc:spChg chg="add mod topLvl">
          <ac:chgData name="Sim, Youngwoo" userId="417ced45-57a5-4e49-9c48-e0610ab78550" providerId="ADAL" clId="{F9445CC6-D0B9-480B-891D-449069DD0C39}" dt="2022-06-29T07:01:42.969" v="11280" actId="165"/>
          <ac:spMkLst>
            <pc:docMk/>
            <pc:sldMk cId="1054749163" sldId="369"/>
            <ac:spMk id="24" creationId="{301AEBDB-4551-FAB4-6424-F9A241D364FC}"/>
          </ac:spMkLst>
        </pc:spChg>
        <pc:spChg chg="add mod">
          <ac:chgData name="Sim, Youngwoo" userId="417ced45-57a5-4e49-9c48-e0610ab78550" providerId="ADAL" clId="{F9445CC6-D0B9-480B-891D-449069DD0C39}" dt="2022-06-29T07:09:10.355" v="11404" actId="20577"/>
          <ac:spMkLst>
            <pc:docMk/>
            <pc:sldMk cId="1054749163" sldId="369"/>
            <ac:spMk id="28" creationId="{B67E83AD-7E40-070B-3DA3-73A3F1C81190}"/>
          </ac:spMkLst>
        </pc:spChg>
        <pc:spChg chg="add mod">
          <ac:chgData name="Sim, Youngwoo" userId="417ced45-57a5-4e49-9c48-e0610ab78550" providerId="ADAL" clId="{F9445CC6-D0B9-480B-891D-449069DD0C39}" dt="2022-06-29T07:03:37.591" v="11322"/>
          <ac:spMkLst>
            <pc:docMk/>
            <pc:sldMk cId="1054749163" sldId="369"/>
            <ac:spMk id="29" creationId="{08A9416B-8E32-DBA7-088B-88048E249D1D}"/>
          </ac:spMkLst>
        </pc:spChg>
        <pc:spChg chg="add mod">
          <ac:chgData name="Sim, Youngwoo" userId="417ced45-57a5-4e49-9c48-e0610ab78550" providerId="ADAL" clId="{F9445CC6-D0B9-480B-891D-449069DD0C39}" dt="2022-06-29T07:03:42.692" v="11324"/>
          <ac:spMkLst>
            <pc:docMk/>
            <pc:sldMk cId="1054749163" sldId="369"/>
            <ac:spMk id="30" creationId="{0C77FE33-FEB5-FC84-F5D6-AFB5C22B2DF4}"/>
          </ac:spMkLst>
        </pc:spChg>
        <pc:spChg chg="add mod">
          <ac:chgData name="Sim, Youngwoo" userId="417ced45-57a5-4e49-9c48-e0610ab78550" providerId="ADAL" clId="{F9445CC6-D0B9-480B-891D-449069DD0C39}" dt="2022-06-29T07:03:09.566" v="11312" actId="1076"/>
          <ac:spMkLst>
            <pc:docMk/>
            <pc:sldMk cId="1054749163" sldId="369"/>
            <ac:spMk id="33" creationId="{360BED7D-9022-E600-3C7F-85A02E3E4494}"/>
          </ac:spMkLst>
        </pc:spChg>
        <pc:spChg chg="add mod">
          <ac:chgData name="Sim, Youngwoo" userId="417ced45-57a5-4e49-9c48-e0610ab78550" providerId="ADAL" clId="{F9445CC6-D0B9-480B-891D-449069DD0C39}" dt="2022-06-29T07:15:44.736" v="11497" actId="1076"/>
          <ac:spMkLst>
            <pc:docMk/>
            <pc:sldMk cId="1054749163" sldId="369"/>
            <ac:spMk id="37" creationId="{C8418F73-2679-C89F-EAC2-0B04CA560CC4}"/>
          </ac:spMkLst>
        </pc:spChg>
        <pc:spChg chg="add mod">
          <ac:chgData name="Sim, Youngwoo" userId="417ced45-57a5-4e49-9c48-e0610ab78550" providerId="ADAL" clId="{F9445CC6-D0B9-480B-891D-449069DD0C39}" dt="2022-06-29T07:04:46.705" v="11345" actId="1076"/>
          <ac:spMkLst>
            <pc:docMk/>
            <pc:sldMk cId="1054749163" sldId="369"/>
            <ac:spMk id="38" creationId="{DEB20989-7BD5-3DB6-7BE9-35CE7A875AC0}"/>
          </ac:spMkLst>
        </pc:spChg>
        <pc:spChg chg="add mod">
          <ac:chgData name="Sim, Youngwoo" userId="417ced45-57a5-4e49-9c48-e0610ab78550" providerId="ADAL" clId="{F9445CC6-D0B9-480B-891D-449069DD0C39}" dt="2022-06-29T07:04:59.547" v="11353" actId="20577"/>
          <ac:spMkLst>
            <pc:docMk/>
            <pc:sldMk cId="1054749163" sldId="369"/>
            <ac:spMk id="40" creationId="{AF1EA342-4F0A-F02A-B613-9F88DCDC581E}"/>
          </ac:spMkLst>
        </pc:spChg>
        <pc:spChg chg="add mod">
          <ac:chgData name="Sim, Youngwoo" userId="417ced45-57a5-4e49-9c48-e0610ab78550" providerId="ADAL" clId="{F9445CC6-D0B9-480B-891D-449069DD0C39}" dt="2022-06-29T07:05:21.288" v="11361" actId="20577"/>
          <ac:spMkLst>
            <pc:docMk/>
            <pc:sldMk cId="1054749163" sldId="369"/>
            <ac:spMk id="42" creationId="{1BA3F06C-F0A8-41A2-07EB-51CF11E1A4D7}"/>
          </ac:spMkLst>
        </pc:spChg>
        <pc:spChg chg="add mod">
          <ac:chgData name="Sim, Youngwoo" userId="417ced45-57a5-4e49-9c48-e0610ab78550" providerId="ADAL" clId="{F9445CC6-D0B9-480B-891D-449069DD0C39}" dt="2022-06-29T07:12:39.277" v="11455" actId="122"/>
          <ac:spMkLst>
            <pc:docMk/>
            <pc:sldMk cId="1054749163" sldId="369"/>
            <ac:spMk id="44" creationId="{99F023FA-2DD4-00DA-E6B7-D290AF889882}"/>
          </ac:spMkLst>
        </pc:spChg>
        <pc:spChg chg="add mod">
          <ac:chgData name="Sim, Youngwoo" userId="417ced45-57a5-4e49-9c48-e0610ab78550" providerId="ADAL" clId="{F9445CC6-D0B9-480B-891D-449069DD0C39}" dt="2022-06-29T07:20:35.728" v="11563" actId="692"/>
          <ac:spMkLst>
            <pc:docMk/>
            <pc:sldMk cId="1054749163" sldId="369"/>
            <ac:spMk id="45" creationId="{A6808B4C-D7AE-2CFA-3C2A-EDBEB5708F9B}"/>
          </ac:spMkLst>
        </pc:spChg>
        <pc:spChg chg="add mod">
          <ac:chgData name="Sim, Youngwoo" userId="417ced45-57a5-4e49-9c48-e0610ab78550" providerId="ADAL" clId="{F9445CC6-D0B9-480B-891D-449069DD0C39}" dt="2022-06-29T07:20:43.153" v="11564" actId="692"/>
          <ac:spMkLst>
            <pc:docMk/>
            <pc:sldMk cId="1054749163" sldId="369"/>
            <ac:spMk id="46" creationId="{6CD89B94-E449-875D-7033-955A9176AD79}"/>
          </ac:spMkLst>
        </pc:spChg>
        <pc:spChg chg="add mod">
          <ac:chgData name="Sim, Youngwoo" userId="417ced45-57a5-4e49-9c48-e0610ab78550" providerId="ADAL" clId="{F9445CC6-D0B9-480B-891D-449069DD0C39}" dt="2022-06-29T07:20:43.153" v="11564" actId="692"/>
          <ac:spMkLst>
            <pc:docMk/>
            <pc:sldMk cId="1054749163" sldId="369"/>
            <ac:spMk id="47" creationId="{943B6770-CD55-6E4A-B493-E9B46E1D36B6}"/>
          </ac:spMkLst>
        </pc:spChg>
        <pc:spChg chg="add mod">
          <ac:chgData name="Sim, Youngwoo" userId="417ced45-57a5-4e49-9c48-e0610ab78550" providerId="ADAL" clId="{F9445CC6-D0B9-480B-891D-449069DD0C39}" dt="2022-06-29T07:13:32.126" v="11469" actId="1076"/>
          <ac:spMkLst>
            <pc:docMk/>
            <pc:sldMk cId="1054749163" sldId="369"/>
            <ac:spMk id="55" creationId="{09866AFA-688D-853D-9121-818EA5B32DA6}"/>
          </ac:spMkLst>
        </pc:spChg>
        <pc:spChg chg="add mod">
          <ac:chgData name="Sim, Youngwoo" userId="417ced45-57a5-4e49-9c48-e0610ab78550" providerId="ADAL" clId="{F9445CC6-D0B9-480B-891D-449069DD0C39}" dt="2022-06-29T07:15:12.235" v="11491" actId="1076"/>
          <ac:spMkLst>
            <pc:docMk/>
            <pc:sldMk cId="1054749163" sldId="369"/>
            <ac:spMk id="56" creationId="{B9D7BFFD-9C4B-FB97-8216-D6670BBCB2F3}"/>
          </ac:spMkLst>
        </pc:spChg>
        <pc:spChg chg="add mod">
          <ac:chgData name="Sim, Youngwoo" userId="417ced45-57a5-4e49-9c48-e0610ab78550" providerId="ADAL" clId="{F9445CC6-D0B9-480B-891D-449069DD0C39}" dt="2022-06-29T07:17:07.604" v="11509" actId="20577"/>
          <ac:spMkLst>
            <pc:docMk/>
            <pc:sldMk cId="1054749163" sldId="369"/>
            <ac:spMk id="64" creationId="{E0A45C6D-CADB-AE98-66C5-C4214930CC76}"/>
          </ac:spMkLst>
        </pc:spChg>
        <pc:spChg chg="add mod">
          <ac:chgData name="Sim, Youngwoo" userId="417ced45-57a5-4e49-9c48-e0610ab78550" providerId="ADAL" clId="{F9445CC6-D0B9-480B-891D-449069DD0C39}" dt="2022-06-29T07:18:04.472" v="11555" actId="403"/>
          <ac:spMkLst>
            <pc:docMk/>
            <pc:sldMk cId="1054749163" sldId="369"/>
            <ac:spMk id="67" creationId="{96668DB7-524E-BBBF-CC6A-8AE02591EC32}"/>
          </ac:spMkLst>
        </pc:spChg>
        <pc:spChg chg="add mod">
          <ac:chgData name="Sim, Youngwoo" userId="417ced45-57a5-4e49-9c48-e0610ab78550" providerId="ADAL" clId="{F9445CC6-D0B9-480B-891D-449069DD0C39}" dt="2022-06-29T07:20:03.330" v="11561" actId="1076"/>
          <ac:spMkLst>
            <pc:docMk/>
            <pc:sldMk cId="1054749163" sldId="369"/>
            <ac:spMk id="68" creationId="{3A3F8FC9-1C11-F7FA-FDF4-A4C96412AD85}"/>
          </ac:spMkLst>
        </pc:spChg>
        <pc:spChg chg="add mod">
          <ac:chgData name="Sim, Youngwoo" userId="417ced45-57a5-4e49-9c48-e0610ab78550" providerId="ADAL" clId="{F9445CC6-D0B9-480B-891D-449069DD0C39}" dt="2022-06-29T07:22:46.284" v="11616" actId="207"/>
          <ac:spMkLst>
            <pc:docMk/>
            <pc:sldMk cId="1054749163" sldId="369"/>
            <ac:spMk id="70" creationId="{9B792BBF-EF08-C427-7261-B3E47801B74F}"/>
          </ac:spMkLst>
        </pc:spChg>
        <pc:spChg chg="add mod">
          <ac:chgData name="Sim, Youngwoo" userId="417ced45-57a5-4e49-9c48-e0610ab78550" providerId="ADAL" clId="{F9445CC6-D0B9-480B-891D-449069DD0C39}" dt="2022-06-29T07:22:38.947" v="11580" actId="692"/>
          <ac:spMkLst>
            <pc:docMk/>
            <pc:sldMk cId="1054749163" sldId="369"/>
            <ac:spMk id="71" creationId="{AC9A123A-78AA-2D47-683C-5B00294D7AA7}"/>
          </ac:spMkLst>
        </pc:spChg>
        <pc:spChg chg="add mod">
          <ac:chgData name="Sim, Youngwoo" userId="417ced45-57a5-4e49-9c48-e0610ab78550" providerId="ADAL" clId="{F9445CC6-D0B9-480B-891D-449069DD0C39}" dt="2022-06-29T07:22:38.947" v="11580" actId="692"/>
          <ac:spMkLst>
            <pc:docMk/>
            <pc:sldMk cId="1054749163" sldId="369"/>
            <ac:spMk id="72" creationId="{8697BAF5-E10B-E979-BA00-0F92D2625825}"/>
          </ac:spMkLst>
        </pc:spChg>
        <pc:spChg chg="add mod">
          <ac:chgData name="Sim, Youngwoo" userId="417ced45-57a5-4e49-9c48-e0610ab78550" providerId="ADAL" clId="{F9445CC6-D0B9-480B-891D-449069DD0C39}" dt="2022-06-29T07:23:53.292" v="11632" actId="1076"/>
          <ac:spMkLst>
            <pc:docMk/>
            <pc:sldMk cId="1054749163" sldId="369"/>
            <ac:spMk id="76" creationId="{0D2CC23B-5C76-1F54-324A-AEEFEC135DAF}"/>
          </ac:spMkLst>
        </pc:spChg>
        <pc:spChg chg="add mod">
          <ac:chgData name="Sim, Youngwoo" userId="417ced45-57a5-4e49-9c48-e0610ab78550" providerId="ADAL" clId="{F9445CC6-D0B9-480B-891D-449069DD0C39}" dt="2022-06-29T07:24:12.998" v="11637" actId="20577"/>
          <ac:spMkLst>
            <pc:docMk/>
            <pc:sldMk cId="1054749163" sldId="369"/>
            <ac:spMk id="77" creationId="{78907E71-2E59-4499-6611-A055072C95DD}"/>
          </ac:spMkLst>
        </pc:spChg>
        <pc:spChg chg="add del">
          <ac:chgData name="Sim, Youngwoo" userId="417ced45-57a5-4e49-9c48-e0610ab78550" providerId="ADAL" clId="{F9445CC6-D0B9-480B-891D-449069DD0C39}" dt="2022-06-29T07:25:21.064" v="11644" actId="22"/>
          <ac:spMkLst>
            <pc:docMk/>
            <pc:sldMk cId="1054749163" sldId="369"/>
            <ac:spMk id="81" creationId="{4F8AEFAC-2F5B-FCE5-8D50-0E44BC3B15A8}"/>
          </ac:spMkLst>
        </pc:spChg>
        <pc:spChg chg="add mod">
          <ac:chgData name="Sim, Youngwoo" userId="417ced45-57a5-4e49-9c48-e0610ab78550" providerId="ADAL" clId="{F9445CC6-D0B9-480B-891D-449069DD0C39}" dt="2022-06-29T07:25:51.485" v="11659"/>
          <ac:spMkLst>
            <pc:docMk/>
            <pc:sldMk cId="1054749163" sldId="369"/>
            <ac:spMk id="83" creationId="{46D71213-ECEC-BD62-A14A-6157B1AB19D3}"/>
          </ac:spMkLst>
        </pc:spChg>
        <pc:spChg chg="add mod">
          <ac:chgData name="Sim, Youngwoo" userId="417ced45-57a5-4e49-9c48-e0610ab78550" providerId="ADAL" clId="{F9445CC6-D0B9-480B-891D-449069DD0C39}" dt="2022-06-29T07:26:08.480" v="11662" actId="571"/>
          <ac:spMkLst>
            <pc:docMk/>
            <pc:sldMk cId="1054749163" sldId="369"/>
            <ac:spMk id="84" creationId="{525AAF42-06C1-B947-B3B9-85320BF2CCC6}"/>
          </ac:spMkLst>
        </pc:spChg>
        <pc:spChg chg="add mod">
          <ac:chgData name="Sim, Youngwoo" userId="417ced45-57a5-4e49-9c48-e0610ab78550" providerId="ADAL" clId="{F9445CC6-D0B9-480B-891D-449069DD0C39}" dt="2022-06-29T07:26:08.480" v="11662" actId="571"/>
          <ac:spMkLst>
            <pc:docMk/>
            <pc:sldMk cId="1054749163" sldId="369"/>
            <ac:spMk id="85" creationId="{5F1A73CE-50E8-1CBD-37F9-C853048161FD}"/>
          </ac:spMkLst>
        </pc:spChg>
        <pc:spChg chg="add mod">
          <ac:chgData name="Sim, Youngwoo" userId="417ced45-57a5-4e49-9c48-e0610ab78550" providerId="ADAL" clId="{F9445CC6-D0B9-480B-891D-449069DD0C39}" dt="2022-06-29T07:26:44.951" v="11673" actId="1076"/>
          <ac:spMkLst>
            <pc:docMk/>
            <pc:sldMk cId="1054749163" sldId="369"/>
            <ac:spMk id="86" creationId="{FDA8B7D4-3635-6FD4-1A61-1384C99B2D6D}"/>
          </ac:spMkLst>
        </pc:spChg>
        <pc:grpChg chg="add del mod">
          <ac:chgData name="Sim, Youngwoo" userId="417ced45-57a5-4e49-9c48-e0610ab78550" providerId="ADAL" clId="{F9445CC6-D0B9-480B-891D-449069DD0C39}" dt="2022-06-29T07:01:42.969" v="11280" actId="165"/>
          <ac:grpSpMkLst>
            <pc:docMk/>
            <pc:sldMk cId="1054749163" sldId="369"/>
            <ac:grpSpMk id="21" creationId="{7B2E0D8F-7999-D380-13A3-47DFC3C91BB6}"/>
          </ac:grpSpMkLst>
        </pc:grpChg>
        <pc:grpChg chg="add mod">
          <ac:chgData name="Sim, Youngwoo" userId="417ced45-57a5-4e49-9c48-e0610ab78550" providerId="ADAL" clId="{F9445CC6-D0B9-480B-891D-449069DD0C39}" dt="2022-06-29T07:23:07.003" v="11618" actId="1076"/>
          <ac:grpSpMkLst>
            <pc:docMk/>
            <pc:sldMk cId="1054749163" sldId="369"/>
            <ac:grpSpMk id="73" creationId="{7EFCC0F4-BB32-EE81-BE60-54E6FDBA28C6}"/>
          </ac:grpSpMkLst>
        </pc:grpChg>
        <pc:picChg chg="add mod">
          <ac:chgData name="Sim, Youngwoo" userId="417ced45-57a5-4e49-9c48-e0610ab78550" providerId="ADAL" clId="{F9445CC6-D0B9-480B-891D-449069DD0C39}" dt="2022-06-29T06:56:42.324" v="11239" actId="1076"/>
          <ac:picMkLst>
            <pc:docMk/>
            <pc:sldMk cId="1054749163" sldId="369"/>
            <ac:picMk id="5" creationId="{B03493FA-413D-9F0F-235C-2D1F27394E5C}"/>
          </ac:picMkLst>
        </pc:picChg>
        <pc:picChg chg="add mod">
          <ac:chgData name="Sim, Youngwoo" userId="417ced45-57a5-4e49-9c48-e0610ab78550" providerId="ADAL" clId="{F9445CC6-D0B9-480B-891D-449069DD0C39}" dt="2022-06-29T07:26:03.188" v="11660" actId="1076"/>
          <ac:picMkLst>
            <pc:docMk/>
            <pc:sldMk cId="1054749163" sldId="369"/>
            <ac:picMk id="16" creationId="{507DA0E5-79A5-FF84-28AF-42C3058A92AD}"/>
          </ac:picMkLst>
        </pc:picChg>
        <pc:cxnChg chg="add mod topLvl">
          <ac:chgData name="Sim, Youngwoo" userId="417ced45-57a5-4e49-9c48-e0610ab78550" providerId="ADAL" clId="{F9445CC6-D0B9-480B-891D-449069DD0C39}" dt="2022-06-29T07:01:42.969" v="11280" actId="165"/>
          <ac:cxnSpMkLst>
            <pc:docMk/>
            <pc:sldMk cId="1054749163" sldId="369"/>
            <ac:cxnSpMk id="10" creationId="{764B64A4-9643-02FA-E14F-96E3DE0E91DC}"/>
          </ac:cxnSpMkLst>
        </pc:cxnChg>
        <pc:cxnChg chg="add mod topLvl">
          <ac:chgData name="Sim, Youngwoo" userId="417ced45-57a5-4e49-9c48-e0610ab78550" providerId="ADAL" clId="{F9445CC6-D0B9-480B-891D-449069DD0C39}" dt="2022-06-29T07:01:42.969" v="11280" actId="165"/>
          <ac:cxnSpMkLst>
            <pc:docMk/>
            <pc:sldMk cId="1054749163" sldId="369"/>
            <ac:cxnSpMk id="11" creationId="{63D9A8F8-471B-EF46-D414-94A8DBEAD79E}"/>
          </ac:cxnSpMkLst>
        </pc:cxnChg>
        <pc:cxnChg chg="add mod ord">
          <ac:chgData name="Sim, Youngwoo" userId="417ced45-57a5-4e49-9c48-e0610ab78550" providerId="ADAL" clId="{F9445CC6-D0B9-480B-891D-449069DD0C39}" dt="2022-06-29T07:02:39.221" v="11295" actId="166"/>
          <ac:cxnSpMkLst>
            <pc:docMk/>
            <pc:sldMk cId="1054749163" sldId="369"/>
            <ac:cxnSpMk id="22" creationId="{FE57B4B6-D610-9AF8-A1ED-7245660C53F5}"/>
          </ac:cxnSpMkLst>
        </pc:cxnChg>
        <pc:cxnChg chg="add mod">
          <ac:chgData name="Sim, Youngwoo" userId="417ced45-57a5-4e49-9c48-e0610ab78550" providerId="ADAL" clId="{F9445CC6-D0B9-480B-891D-449069DD0C39}" dt="2022-06-29T07:14:53.566" v="11489" actId="1035"/>
          <ac:cxnSpMkLst>
            <pc:docMk/>
            <pc:sldMk cId="1054749163" sldId="369"/>
            <ac:cxnSpMk id="25" creationId="{03CF016D-534B-130F-51F6-E3FBE239A440}"/>
          </ac:cxnSpMkLst>
        </pc:cxnChg>
        <pc:cxnChg chg="add mod ord">
          <ac:chgData name="Sim, Youngwoo" userId="417ced45-57a5-4e49-9c48-e0610ab78550" providerId="ADAL" clId="{F9445CC6-D0B9-480B-891D-449069DD0C39}" dt="2022-06-29T07:15:28.478" v="11495" actId="14100"/>
          <ac:cxnSpMkLst>
            <pc:docMk/>
            <pc:sldMk cId="1054749163" sldId="369"/>
            <ac:cxnSpMk id="26" creationId="{45A00279-A78C-F2DB-F037-6FA447445B36}"/>
          </ac:cxnSpMkLst>
        </pc:cxnChg>
        <pc:cxnChg chg="add mod ord">
          <ac:chgData name="Sim, Youngwoo" userId="417ced45-57a5-4e49-9c48-e0610ab78550" providerId="ADAL" clId="{F9445CC6-D0B9-480B-891D-449069DD0C39}" dt="2022-06-29T07:11:12.773" v="11421" actId="166"/>
          <ac:cxnSpMkLst>
            <pc:docMk/>
            <pc:sldMk cId="1054749163" sldId="369"/>
            <ac:cxnSpMk id="31" creationId="{807B1A8A-E985-BA84-BD07-8D0895389A53}"/>
          </ac:cxnSpMkLst>
        </pc:cxnChg>
        <pc:cxnChg chg="add del mod">
          <ac:chgData name="Sim, Youngwoo" userId="417ced45-57a5-4e49-9c48-e0610ab78550" providerId="ADAL" clId="{F9445CC6-D0B9-480B-891D-449069DD0C39}" dt="2022-06-29T07:04:01.917" v="11330"/>
          <ac:cxnSpMkLst>
            <pc:docMk/>
            <pc:sldMk cId="1054749163" sldId="369"/>
            <ac:cxnSpMk id="34" creationId="{3A68335D-E525-DD14-EA93-FBA5948D7388}"/>
          </ac:cxnSpMkLst>
        </pc:cxnChg>
        <pc:cxnChg chg="add mod ord">
          <ac:chgData name="Sim, Youngwoo" userId="417ced45-57a5-4e49-9c48-e0610ab78550" providerId="ADAL" clId="{F9445CC6-D0B9-480B-891D-449069DD0C39}" dt="2022-06-29T07:11:12.773" v="11421" actId="166"/>
          <ac:cxnSpMkLst>
            <pc:docMk/>
            <pc:sldMk cId="1054749163" sldId="369"/>
            <ac:cxnSpMk id="35" creationId="{0E8DDE0E-D13B-2D11-B46A-E2D473876E7E}"/>
          </ac:cxnSpMkLst>
        </pc:cxnChg>
        <pc:cxnChg chg="add mod ord">
          <ac:chgData name="Sim, Youngwoo" userId="417ced45-57a5-4e49-9c48-e0610ab78550" providerId="ADAL" clId="{F9445CC6-D0B9-480B-891D-449069DD0C39}" dt="2022-06-29T07:15:20.741" v="11494" actId="166"/>
          <ac:cxnSpMkLst>
            <pc:docMk/>
            <pc:sldMk cId="1054749163" sldId="369"/>
            <ac:cxnSpMk id="39" creationId="{0A51694E-1C80-AAE0-4A73-61946F714F3E}"/>
          </ac:cxnSpMkLst>
        </pc:cxnChg>
        <pc:cxnChg chg="add mod">
          <ac:chgData name="Sim, Youngwoo" userId="417ced45-57a5-4e49-9c48-e0610ab78550" providerId="ADAL" clId="{F9445CC6-D0B9-480B-891D-449069DD0C39}" dt="2022-06-29T07:05:07.476" v="11354" actId="571"/>
          <ac:cxnSpMkLst>
            <pc:docMk/>
            <pc:sldMk cId="1054749163" sldId="369"/>
            <ac:cxnSpMk id="41" creationId="{7A62E3A6-9210-2210-BBD8-FB20BF4E8A75}"/>
          </ac:cxnSpMkLst>
        </pc:cxnChg>
        <pc:cxnChg chg="add mod">
          <ac:chgData name="Sim, Youngwoo" userId="417ced45-57a5-4e49-9c48-e0610ab78550" providerId="ADAL" clId="{F9445CC6-D0B9-480B-891D-449069DD0C39}" dt="2022-06-29T07:12:31.482" v="11450" actId="692"/>
          <ac:cxnSpMkLst>
            <pc:docMk/>
            <pc:sldMk cId="1054749163" sldId="369"/>
            <ac:cxnSpMk id="43" creationId="{FC3CCA3F-2645-ED91-B438-FD9BD6B0A877}"/>
          </ac:cxnSpMkLst>
        </pc:cxnChg>
        <pc:cxnChg chg="add mod">
          <ac:chgData name="Sim, Youngwoo" userId="417ced45-57a5-4e49-9c48-e0610ab78550" providerId="ADAL" clId="{F9445CC6-D0B9-480B-891D-449069DD0C39}" dt="2022-06-29T07:20:31.739" v="11562" actId="692"/>
          <ac:cxnSpMkLst>
            <pc:docMk/>
            <pc:sldMk cId="1054749163" sldId="369"/>
            <ac:cxnSpMk id="48" creationId="{487C7B36-B91A-639B-99F2-8248B9144E6A}"/>
          </ac:cxnSpMkLst>
        </pc:cxnChg>
        <pc:cxnChg chg="add del">
          <ac:chgData name="Sim, Youngwoo" userId="417ced45-57a5-4e49-9c48-e0610ab78550" providerId="ADAL" clId="{F9445CC6-D0B9-480B-891D-449069DD0C39}" dt="2022-06-29T07:13:02.832" v="11457" actId="11529"/>
          <ac:cxnSpMkLst>
            <pc:docMk/>
            <pc:sldMk cId="1054749163" sldId="369"/>
            <ac:cxnSpMk id="50" creationId="{CB265F5F-2159-1C22-9243-4955D366C7DC}"/>
          </ac:cxnSpMkLst>
        </pc:cxnChg>
        <pc:cxnChg chg="add">
          <ac:chgData name="Sim, Youngwoo" userId="417ced45-57a5-4e49-9c48-e0610ab78550" providerId="ADAL" clId="{F9445CC6-D0B9-480B-891D-449069DD0C39}" dt="2022-06-29T07:13:10.784" v="11458" actId="11529"/>
          <ac:cxnSpMkLst>
            <pc:docMk/>
            <pc:sldMk cId="1054749163" sldId="369"/>
            <ac:cxnSpMk id="52" creationId="{6B293F24-E65B-6261-5349-0C219CC8F3F0}"/>
          </ac:cxnSpMkLst>
        </pc:cxnChg>
        <pc:cxnChg chg="add mod">
          <ac:chgData name="Sim, Youngwoo" userId="417ced45-57a5-4e49-9c48-e0610ab78550" providerId="ADAL" clId="{F9445CC6-D0B9-480B-891D-449069DD0C39}" dt="2022-06-29T07:13:16.565" v="11461" actId="14100"/>
          <ac:cxnSpMkLst>
            <pc:docMk/>
            <pc:sldMk cId="1054749163" sldId="369"/>
            <ac:cxnSpMk id="53" creationId="{8189C7B5-0A5F-BEC1-9513-08427BC092E5}"/>
          </ac:cxnSpMkLst>
        </pc:cxnChg>
        <pc:cxnChg chg="add mod">
          <ac:chgData name="Sim, Youngwoo" userId="417ced45-57a5-4e49-9c48-e0610ab78550" providerId="ADAL" clId="{F9445CC6-D0B9-480B-891D-449069DD0C39}" dt="2022-06-29T07:15:19.492" v="11493" actId="1076"/>
          <ac:cxnSpMkLst>
            <pc:docMk/>
            <pc:sldMk cId="1054749163" sldId="369"/>
            <ac:cxnSpMk id="57" creationId="{D7F1FF77-D5BD-B0D1-ECE3-894A90EBDCC6}"/>
          </ac:cxnSpMkLst>
        </pc:cxnChg>
        <pc:cxnChg chg="add mod">
          <ac:chgData name="Sim, Youngwoo" userId="417ced45-57a5-4e49-9c48-e0610ab78550" providerId="ADAL" clId="{F9445CC6-D0B9-480B-891D-449069DD0C39}" dt="2022-06-29T07:21:00.812" v="11566" actId="692"/>
          <ac:cxnSpMkLst>
            <pc:docMk/>
            <pc:sldMk cId="1054749163" sldId="369"/>
            <ac:cxnSpMk id="59" creationId="{8002E192-1C83-6853-3932-E3C954B01848}"/>
          </ac:cxnSpMkLst>
        </pc:cxnChg>
        <pc:cxnChg chg="add mod">
          <ac:chgData name="Sim, Youngwoo" userId="417ced45-57a5-4e49-9c48-e0610ab78550" providerId="ADAL" clId="{F9445CC6-D0B9-480B-891D-449069DD0C39}" dt="2022-06-29T07:15:57.261" v="11500" actId="14100"/>
          <ac:cxnSpMkLst>
            <pc:docMk/>
            <pc:sldMk cId="1054749163" sldId="369"/>
            <ac:cxnSpMk id="62" creationId="{085FA8ED-2716-EF2F-BD8C-C58096E5DF91}"/>
          </ac:cxnSpMkLst>
        </pc:cxnChg>
        <pc:cxnChg chg="add mod">
          <ac:chgData name="Sim, Youngwoo" userId="417ced45-57a5-4e49-9c48-e0610ab78550" providerId="ADAL" clId="{F9445CC6-D0B9-480B-891D-449069DD0C39}" dt="2022-06-29T07:17:27.120" v="11512" actId="14100"/>
          <ac:cxnSpMkLst>
            <pc:docMk/>
            <pc:sldMk cId="1054749163" sldId="369"/>
            <ac:cxnSpMk id="65" creationId="{E78FDD20-89E3-D482-1164-3FACDD6518CD}"/>
          </ac:cxnSpMkLst>
        </pc:cxnChg>
        <pc:cxnChg chg="add mod">
          <ac:chgData name="Sim, Youngwoo" userId="417ced45-57a5-4e49-9c48-e0610ab78550" providerId="ADAL" clId="{F9445CC6-D0B9-480B-891D-449069DD0C39}" dt="2022-06-29T07:23:26.398" v="11619" actId="571"/>
          <ac:cxnSpMkLst>
            <pc:docMk/>
            <pc:sldMk cId="1054749163" sldId="369"/>
            <ac:cxnSpMk id="74" creationId="{29B43DD5-E1B3-C3DA-AE23-A10AE53236F1}"/>
          </ac:cxnSpMkLst>
        </pc:cxnChg>
        <pc:cxnChg chg="add mod">
          <ac:chgData name="Sim, Youngwoo" userId="417ced45-57a5-4e49-9c48-e0610ab78550" providerId="ADAL" clId="{F9445CC6-D0B9-480B-891D-449069DD0C39}" dt="2022-06-29T07:23:29.541" v="11620" actId="571"/>
          <ac:cxnSpMkLst>
            <pc:docMk/>
            <pc:sldMk cId="1054749163" sldId="369"/>
            <ac:cxnSpMk id="75" creationId="{A4E370F0-2EAF-C04A-2482-3F7459BE0FD6}"/>
          </ac:cxnSpMkLst>
        </pc:cxnChg>
        <pc:cxnChg chg="add mod">
          <ac:chgData name="Sim, Youngwoo" userId="417ced45-57a5-4e49-9c48-e0610ab78550" providerId="ADAL" clId="{F9445CC6-D0B9-480B-891D-449069DD0C39}" dt="2022-06-29T07:24:28.113" v="11640" actId="14100"/>
          <ac:cxnSpMkLst>
            <pc:docMk/>
            <pc:sldMk cId="1054749163" sldId="369"/>
            <ac:cxnSpMk id="78" creationId="{76AE82DB-E7DE-AB98-67DC-24C671AD2B2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DFC5D-D0BB-4ED0-B0D1-B3EF95655D5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37CDA-60F7-4E94-82D5-C5505A5F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31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5F2ED-C1B6-4EA3-8A3C-220B089AC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DEE2C-C0C0-4BE7-B109-DC5517BBE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2638-366B-450D-B11F-108CD48C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115F2-7A76-4F66-A0BC-B15DB009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6E964-CCFE-42A1-AC76-4639E4C2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77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00BB-2C52-4AA6-AE1F-63FD574A1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BEE0E-FB60-4F6F-817E-1C755E561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3E98E-4B6B-4971-A595-6D549DB0F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CE725-75BC-4B73-A19B-455146A19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691A3-C90C-4F64-841E-D14590AE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0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2108A-AB9F-4666-8CF5-8C1705427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26F02-C46E-4956-8DB8-CC7C538CD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E723-24C4-40E8-93EF-046EE26AD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019D-5F70-4E26-A6CF-E2AF5C70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D5375-41CF-4069-98AE-5677F5A3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23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3DBF-5DBE-46A3-B111-516269DD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28" y="359375"/>
            <a:ext cx="11342302" cy="522152"/>
          </a:xfrm>
        </p:spPr>
        <p:txBody>
          <a:bodyPr>
            <a:normAutofit/>
          </a:bodyPr>
          <a:lstStyle>
            <a:lvl1pPr>
              <a:defRPr sz="280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5899A-6303-4F98-8802-2E20D68B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27" y="1009388"/>
            <a:ext cx="11342301" cy="5161824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20000"/>
              </a:lnSpc>
              <a:defRPr sz="2000">
                <a:latin typeface="Georgia" panose="02040502050405020303" pitchFamily="18" charset="0"/>
                <a:cs typeface="Georgia" panose="02040502050405020303" pitchFamily="18" charset="0"/>
              </a:defRPr>
            </a:lvl2pPr>
            <a:lvl3pPr>
              <a:lnSpc>
                <a:spcPct val="120000"/>
              </a:lnSpc>
              <a:defRPr sz="2000">
                <a:latin typeface="Georgia" panose="02040502050405020303" pitchFamily="18" charset="0"/>
                <a:cs typeface="Georgia" panose="02040502050405020303" pitchFamily="18" charset="0"/>
              </a:defRPr>
            </a:lvl3pPr>
            <a:lvl4pPr>
              <a:defRPr sz="1800">
                <a:latin typeface="Georgia" panose="02040502050405020303" pitchFamily="18" charset="0"/>
                <a:cs typeface="Georgia" panose="02040502050405020303" pitchFamily="18" charset="0"/>
              </a:defRPr>
            </a:lvl4pPr>
            <a:lvl5pPr>
              <a:defRPr sz="1800">
                <a:latin typeface="Georgia" panose="02040502050405020303" pitchFamily="18" charset="0"/>
                <a:cs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C6F3E-B719-4966-BF1F-7DE24D12D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CDBA9-C810-40BD-B17B-302F5D3A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3B1A9-748D-4AC0-9CE7-A4D877A7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5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D2C2-F2D5-4F5E-9E0B-6D0FC7F0C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1D4C8-612F-4C9B-BC41-E58581A1F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955F7-322A-44E2-B524-FF98C083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1EB6A-8BF6-4E7D-9350-79527AD25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6C1E5-05F1-475B-B3FB-08FEA28EB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1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03CAD-B0EC-4187-9FE8-CC1EDB13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1EE02-592C-4056-AC73-BD494DBF5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43E2F-25E3-4190-8B1B-BE3F4E3B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97BEC-A7F1-422E-935B-E5BA4BFF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25" y="365126"/>
            <a:ext cx="10531415" cy="522152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BEE210-3978-45E5-ACD8-972CCF979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15139"/>
            <a:ext cx="5086027" cy="5161824"/>
          </a:xfrm>
        </p:spPr>
        <p:txBody>
          <a:bodyPr>
            <a:normAutofit/>
          </a:bodyPr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Georgia" panose="02040502050405020303" pitchFamily="18" charset="0"/>
                <a:cs typeface="Georgia" panose="02040502050405020303" pitchFamily="18" charset="0"/>
              </a:defRPr>
            </a:lvl2pPr>
            <a:lvl3pPr>
              <a:defRPr sz="1400">
                <a:latin typeface="Georgia" panose="02040502050405020303" pitchFamily="18" charset="0"/>
                <a:cs typeface="Georgia" panose="02040502050405020303" pitchFamily="18" charset="0"/>
              </a:defRPr>
            </a:lvl3pPr>
            <a:lvl4pPr>
              <a:defRPr sz="1800">
                <a:latin typeface="Georgia" panose="02040502050405020303" pitchFamily="18" charset="0"/>
                <a:cs typeface="Georgia" panose="02040502050405020303" pitchFamily="18" charset="0"/>
              </a:defRPr>
            </a:lvl4pPr>
            <a:lvl5pPr>
              <a:defRPr sz="1800">
                <a:latin typeface="Georgia" panose="02040502050405020303" pitchFamily="18" charset="0"/>
                <a:cs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84673B-E33B-4237-A785-5769A8EC91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015139"/>
            <a:ext cx="5257800" cy="5161824"/>
          </a:xfrm>
        </p:spPr>
        <p:txBody>
          <a:bodyPr>
            <a:normAutofit/>
          </a:bodyPr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Georgia" panose="02040502050405020303" pitchFamily="18" charset="0"/>
                <a:cs typeface="Georgia" panose="02040502050405020303" pitchFamily="18" charset="0"/>
              </a:defRPr>
            </a:lvl2pPr>
            <a:lvl3pPr>
              <a:defRPr sz="1400">
                <a:latin typeface="Georgia" panose="02040502050405020303" pitchFamily="18" charset="0"/>
                <a:cs typeface="Georgia" panose="02040502050405020303" pitchFamily="18" charset="0"/>
              </a:defRPr>
            </a:lvl3pPr>
            <a:lvl4pPr>
              <a:defRPr sz="1800">
                <a:latin typeface="Georgia" panose="02040502050405020303" pitchFamily="18" charset="0"/>
                <a:cs typeface="Georgia" panose="02040502050405020303" pitchFamily="18" charset="0"/>
              </a:defRPr>
            </a:lvl4pPr>
            <a:lvl5pPr>
              <a:defRPr sz="1800">
                <a:latin typeface="Georgia" panose="02040502050405020303" pitchFamily="18" charset="0"/>
                <a:cs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1EC736-8AAD-4577-BD70-746E8979A259}"/>
              </a:ext>
            </a:extLst>
          </p:cNvPr>
          <p:cNvSpPr txBox="1">
            <a:spLocks/>
          </p:cNvSpPr>
          <p:nvPr userDrawn="1"/>
        </p:nvSpPr>
        <p:spPr>
          <a:xfrm>
            <a:off x="395373" y="359375"/>
            <a:ext cx="11342302" cy="52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0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177C-73FF-4218-8C51-8D1EDBF5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CF2A0-0377-4039-934C-3BFF5B793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96917-C807-4119-B4DB-AF891A6FB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4815-40BD-4564-B016-757389F2D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BA008-BB68-42D0-B2C1-33C6F5EECC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F0C75D-64C2-4A0B-82AF-9020495A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69BE0E-6719-4FA3-9FB7-0B8CC259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6D5C1-716C-42E5-966B-648A20B2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A8A8-DC1A-49E5-9DDE-45EE6BAD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5D802F-C517-4732-95B2-82D47A3A9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2659A-1939-41CB-A156-DE0B3CA86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8829B-5B48-4069-ACC7-10867EE9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57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80AFF-F294-4C4A-83CE-8C1165D5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B5E04-8966-4A6F-BC27-07352AFD7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71397-DD2F-4718-B7EC-D55926102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3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5AB7-0CA1-4578-AE37-072210FE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D8B42-73E0-4015-AC65-6B815E08B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A6AA7-5176-4D07-BA69-C489E0A77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F4156-C996-4A84-8176-C4F8B48C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F8746-8C20-42C7-B2A1-87E187A57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1F10B-81DB-4A48-A496-133F2319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12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0FB8-F6A8-4A7C-9127-04EB0929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A9A0E7-8F88-46F5-8B56-32C5F9FFB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48E3C-DB0F-4400-A5E5-E6150A91B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89609-E5EB-41BA-982C-2291FD2D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4F4E5-C7C9-408F-8BE5-DF127B57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9925C-3FEB-4D25-B7C3-5C150F2D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93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4EDCB6-7FB9-46A4-B826-4FDA1863B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F2316-BDE2-43E0-AEBE-51E42B72E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7671D-A44B-4BD4-B18C-7FCF126A1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36261-BB56-442F-8333-A9EE552F425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9FF87-0962-4366-B362-2020C5F28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59A11-1270-4816-86C3-1C0F6A749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7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.com/lit/gpn/sn74cbt3384c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.com/lit/gpn/sn74cbtlv3245a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user.com/datasheet/2/18/1/AMPHS08162_1-2536144.pdf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6643-E1F4-4419-B010-9CDC11890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Logic_Backplane_PCB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E4B62-DD96-4868-808C-0D704A7F3E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Joey, Youngwoo</a:t>
            </a:r>
          </a:p>
          <a:p>
            <a:endParaRPr lang="en-US" sz="1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r>
              <a:rPr lang="en-US" sz="1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2022.06.28</a:t>
            </a:r>
          </a:p>
          <a:p>
            <a:endParaRPr lang="en-US" sz="1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29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9AC3-C2DF-77C6-2AB5-83E33C5EA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Connection: Logic Backplane PCB – with </a:t>
            </a:r>
            <a:r>
              <a:rPr lang="en-US" dirty="0" err="1"/>
              <a:t>sbRIO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6E70E-9598-5AC4-3A25-AD059518D5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Signal</a:t>
                </a:r>
              </a:p>
              <a:p>
                <a:pPr lvl="1"/>
                <a:r>
                  <a:rPr lang="en-US" dirty="0"/>
                  <a:t>C-module communication signal</a:t>
                </a:r>
              </a:p>
              <a:p>
                <a:pPr lvl="1"/>
                <a:r>
                  <a:rPr lang="en-US" dirty="0"/>
                  <a:t>DIO’s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Connector</a:t>
                </a:r>
              </a:p>
              <a:p>
                <a:pPr lvl="1"/>
                <a:r>
                  <a:rPr lang="en-US" dirty="0"/>
                  <a:t>SEARAY 240 POS (FPGA connection)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Termination</a:t>
                </a:r>
              </a:p>
              <a:p>
                <a:pPr lvl="1"/>
                <a:r>
                  <a:rPr lang="en-US" dirty="0" err="1"/>
                  <a:t>sbRIO</a:t>
                </a:r>
                <a:r>
                  <a:rPr lang="en-US" dirty="0"/>
                  <a:t> has 42.2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series term. res. between</a:t>
                </a:r>
                <a:br>
                  <a:rPr lang="en-US" dirty="0"/>
                </a:br>
                <a:r>
                  <a:rPr lang="en-US" dirty="0"/>
                  <a:t>FPGA chip and RMC Conn.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6E70E-9598-5AC4-3A25-AD059518D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3" t="-1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4DD7DCD-A78E-1BCB-ECA6-42B4E6B38E7D}"/>
              </a:ext>
            </a:extLst>
          </p:cNvPr>
          <p:cNvSpPr/>
          <p:nvPr/>
        </p:nvSpPr>
        <p:spPr>
          <a:xfrm>
            <a:off x="7265747" y="2930020"/>
            <a:ext cx="4101483" cy="1726706"/>
          </a:xfrm>
          <a:custGeom>
            <a:avLst/>
            <a:gdLst>
              <a:gd name="connsiteX0" fmla="*/ 0 w 4101483"/>
              <a:gd name="connsiteY0" fmla="*/ 741285 h 1726706"/>
              <a:gd name="connsiteX1" fmla="*/ 1562469 w 4101483"/>
              <a:gd name="connsiteY1" fmla="*/ 1726706 h 1726706"/>
              <a:gd name="connsiteX2" fmla="*/ 4101483 w 4101483"/>
              <a:gd name="connsiteY2" fmla="*/ 896644 h 1726706"/>
              <a:gd name="connsiteX3" fmla="*/ 2641106 w 4101483"/>
              <a:gd name="connsiteY3" fmla="*/ 0 h 1726706"/>
              <a:gd name="connsiteX4" fmla="*/ 0 w 4101483"/>
              <a:gd name="connsiteY4" fmla="*/ 741285 h 172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1483" h="1726706">
                <a:moveTo>
                  <a:pt x="0" y="741285"/>
                </a:moveTo>
                <a:lnTo>
                  <a:pt x="1562469" y="1726706"/>
                </a:lnTo>
                <a:lnTo>
                  <a:pt x="4101483" y="896644"/>
                </a:lnTo>
                <a:lnTo>
                  <a:pt x="2641106" y="0"/>
                </a:lnTo>
                <a:lnTo>
                  <a:pt x="0" y="741285"/>
                </a:lnTo>
                <a:close/>
              </a:path>
            </a:pathLst>
          </a:cu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69A5E2F-14E8-9FED-D874-626A92518199}"/>
              </a:ext>
            </a:extLst>
          </p:cNvPr>
          <p:cNvSpPr/>
          <p:nvPr/>
        </p:nvSpPr>
        <p:spPr>
          <a:xfrm>
            <a:off x="7557973" y="3445218"/>
            <a:ext cx="1007615" cy="328474"/>
          </a:xfrm>
          <a:custGeom>
            <a:avLst/>
            <a:gdLst>
              <a:gd name="connsiteX0" fmla="*/ 0 w 1007615"/>
              <a:gd name="connsiteY0" fmla="*/ 266330 h 301841"/>
              <a:gd name="connsiteX1" fmla="*/ 896644 w 1007615"/>
              <a:gd name="connsiteY1" fmla="*/ 0 h 301841"/>
              <a:gd name="connsiteX2" fmla="*/ 1007615 w 1007615"/>
              <a:gd name="connsiteY2" fmla="*/ 62144 h 301841"/>
              <a:gd name="connsiteX3" fmla="*/ 159798 w 1007615"/>
              <a:gd name="connsiteY3" fmla="*/ 301841 h 301841"/>
              <a:gd name="connsiteX4" fmla="*/ 0 w 1007615"/>
              <a:gd name="connsiteY4" fmla="*/ 266330 h 301841"/>
              <a:gd name="connsiteX0" fmla="*/ 0 w 1007615"/>
              <a:gd name="connsiteY0" fmla="*/ 266330 h 328474"/>
              <a:gd name="connsiteX1" fmla="*/ 896644 w 1007615"/>
              <a:gd name="connsiteY1" fmla="*/ 0 h 328474"/>
              <a:gd name="connsiteX2" fmla="*/ 1007615 w 1007615"/>
              <a:gd name="connsiteY2" fmla="*/ 62144 h 328474"/>
              <a:gd name="connsiteX3" fmla="*/ 110970 w 1007615"/>
              <a:gd name="connsiteY3" fmla="*/ 328474 h 328474"/>
              <a:gd name="connsiteX4" fmla="*/ 0 w 1007615"/>
              <a:gd name="connsiteY4" fmla="*/ 26633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615" h="328474">
                <a:moveTo>
                  <a:pt x="0" y="266330"/>
                </a:moveTo>
                <a:lnTo>
                  <a:pt x="896644" y="0"/>
                </a:lnTo>
                <a:lnTo>
                  <a:pt x="1007615" y="62144"/>
                </a:lnTo>
                <a:lnTo>
                  <a:pt x="110970" y="328474"/>
                </a:lnTo>
                <a:lnTo>
                  <a:pt x="0" y="26633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9B84DD3-DFE3-AABC-F684-9CDDD904F08E}"/>
              </a:ext>
            </a:extLst>
          </p:cNvPr>
          <p:cNvSpPr/>
          <p:nvPr/>
        </p:nvSpPr>
        <p:spPr>
          <a:xfrm>
            <a:off x="7501748" y="2760866"/>
            <a:ext cx="1007615" cy="328474"/>
          </a:xfrm>
          <a:custGeom>
            <a:avLst/>
            <a:gdLst>
              <a:gd name="connsiteX0" fmla="*/ 0 w 1007615"/>
              <a:gd name="connsiteY0" fmla="*/ 266330 h 301841"/>
              <a:gd name="connsiteX1" fmla="*/ 896644 w 1007615"/>
              <a:gd name="connsiteY1" fmla="*/ 0 h 301841"/>
              <a:gd name="connsiteX2" fmla="*/ 1007615 w 1007615"/>
              <a:gd name="connsiteY2" fmla="*/ 62144 h 301841"/>
              <a:gd name="connsiteX3" fmla="*/ 159798 w 1007615"/>
              <a:gd name="connsiteY3" fmla="*/ 301841 h 301841"/>
              <a:gd name="connsiteX4" fmla="*/ 0 w 1007615"/>
              <a:gd name="connsiteY4" fmla="*/ 266330 h 301841"/>
              <a:gd name="connsiteX0" fmla="*/ 0 w 1007615"/>
              <a:gd name="connsiteY0" fmla="*/ 266330 h 328474"/>
              <a:gd name="connsiteX1" fmla="*/ 896644 w 1007615"/>
              <a:gd name="connsiteY1" fmla="*/ 0 h 328474"/>
              <a:gd name="connsiteX2" fmla="*/ 1007615 w 1007615"/>
              <a:gd name="connsiteY2" fmla="*/ 62144 h 328474"/>
              <a:gd name="connsiteX3" fmla="*/ 110970 w 1007615"/>
              <a:gd name="connsiteY3" fmla="*/ 328474 h 328474"/>
              <a:gd name="connsiteX4" fmla="*/ 0 w 1007615"/>
              <a:gd name="connsiteY4" fmla="*/ 26633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615" h="328474">
                <a:moveTo>
                  <a:pt x="0" y="266330"/>
                </a:moveTo>
                <a:lnTo>
                  <a:pt x="896644" y="0"/>
                </a:lnTo>
                <a:lnTo>
                  <a:pt x="1007615" y="62144"/>
                </a:lnTo>
                <a:lnTo>
                  <a:pt x="110970" y="328474"/>
                </a:lnTo>
                <a:lnTo>
                  <a:pt x="0" y="26633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B7C0F-7649-5CF8-C5D3-7EDD92981127}"/>
              </a:ext>
            </a:extLst>
          </p:cNvPr>
          <p:cNvSpPr txBox="1"/>
          <p:nvPr/>
        </p:nvSpPr>
        <p:spPr>
          <a:xfrm>
            <a:off x="8794230" y="4769136"/>
            <a:ext cx="2172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rPr>
              <a:t>sbRIO</a:t>
            </a:r>
            <a:endParaRPr lang="en-US" sz="1600" dirty="0">
              <a:effectLst>
                <a:glow rad="190500">
                  <a:schemeClr val="bg1">
                    <a:alpha val="80000"/>
                  </a:schemeClr>
                </a:glow>
              </a:effectLst>
              <a:latin typeface="Georgia" panose="02040502050405020303" pitchFamily="18" charset="0"/>
            </a:endParaRPr>
          </a:p>
          <a:p>
            <a:pPr algn="ctr"/>
            <a:r>
              <a:rPr lang="en-US" sz="1600" dirty="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rPr>
              <a:t>(Secondary side up)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E3978-1654-B9DF-BE63-E13D813B2B55}"/>
              </a:ext>
            </a:extLst>
          </p:cNvPr>
          <p:cNvSpPr txBox="1"/>
          <p:nvPr/>
        </p:nvSpPr>
        <p:spPr>
          <a:xfrm>
            <a:off x="7972665" y="1449871"/>
            <a:ext cx="2172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Logic Backplane </a:t>
            </a:r>
          </a:p>
          <a:p>
            <a:r>
              <a:rPr lang="en-US" dirty="0"/>
              <a:t>PCB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817A34-8108-CBDB-D2DB-AF05D116139B}"/>
              </a:ext>
            </a:extLst>
          </p:cNvPr>
          <p:cNvCxnSpPr/>
          <p:nvPr/>
        </p:nvCxnSpPr>
        <p:spPr>
          <a:xfrm>
            <a:off x="8005555" y="2964814"/>
            <a:ext cx="0" cy="68435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355083-34B9-3488-70EB-3EDB55079BF1}"/>
              </a:ext>
            </a:extLst>
          </p:cNvPr>
          <p:cNvSpPr txBox="1"/>
          <p:nvPr/>
        </p:nvSpPr>
        <p:spPr>
          <a:xfrm>
            <a:off x="6471702" y="4796201"/>
            <a:ext cx="2172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RMC Conn.</a:t>
            </a:r>
          </a:p>
          <a:p>
            <a:r>
              <a:rPr lang="en-US" dirty="0"/>
              <a:t>(Mounted on Secondary Side)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769EB4-86B7-9027-1A80-1D5F28E5098B}"/>
              </a:ext>
            </a:extLst>
          </p:cNvPr>
          <p:cNvSpPr txBox="1"/>
          <p:nvPr/>
        </p:nvSpPr>
        <p:spPr>
          <a:xfrm>
            <a:off x="5163300" y="2076504"/>
            <a:ext cx="23368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b="1" dirty="0"/>
              <a:t>SEARAY 240 pin FPGA Conn.</a:t>
            </a:r>
          </a:p>
          <a:p>
            <a:r>
              <a:rPr lang="en-US" dirty="0"/>
              <a:t>Hidden from this view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170CBF-9664-45C4-B521-9D85A6D2C86E}"/>
              </a:ext>
            </a:extLst>
          </p:cNvPr>
          <p:cNvSpPr/>
          <p:nvPr/>
        </p:nvSpPr>
        <p:spPr>
          <a:xfrm>
            <a:off x="9652303" y="2525222"/>
            <a:ext cx="2019670" cy="985421"/>
          </a:xfrm>
          <a:custGeom>
            <a:avLst/>
            <a:gdLst>
              <a:gd name="connsiteX0" fmla="*/ 0 w 2019670"/>
              <a:gd name="connsiteY0" fmla="*/ 332913 h 985421"/>
              <a:gd name="connsiteX1" fmla="*/ 1069760 w 2019670"/>
              <a:gd name="connsiteY1" fmla="*/ 0 h 985421"/>
              <a:gd name="connsiteX2" fmla="*/ 2019670 w 2019670"/>
              <a:gd name="connsiteY2" fmla="*/ 599243 h 985421"/>
              <a:gd name="connsiteX3" fmla="*/ 883328 w 2019670"/>
              <a:gd name="connsiteY3" fmla="*/ 985421 h 985421"/>
              <a:gd name="connsiteX4" fmla="*/ 0 w 2019670"/>
              <a:gd name="connsiteY4" fmla="*/ 332913 h 98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670" h="985421">
                <a:moveTo>
                  <a:pt x="0" y="332913"/>
                </a:moveTo>
                <a:lnTo>
                  <a:pt x="1069760" y="0"/>
                </a:lnTo>
                <a:lnTo>
                  <a:pt x="2019670" y="599243"/>
                </a:lnTo>
                <a:lnTo>
                  <a:pt x="883328" y="985421"/>
                </a:lnTo>
                <a:lnTo>
                  <a:pt x="0" y="332913"/>
                </a:lnTo>
                <a:close/>
              </a:path>
            </a:pathLst>
          </a:custGeom>
          <a:solidFill>
            <a:schemeClr val="accent2">
              <a:alpha val="3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AFBC5D-5006-7563-4C26-C99511B8052D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058936" y="2034646"/>
            <a:ext cx="3421" cy="389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A2293E-05DE-F3F8-FAF7-F8959CF768DE}"/>
              </a:ext>
            </a:extLst>
          </p:cNvPr>
          <p:cNvCxnSpPr>
            <a:cxnSpLocks/>
          </p:cNvCxnSpPr>
          <p:nvPr/>
        </p:nvCxnSpPr>
        <p:spPr>
          <a:xfrm flipH="1" flipV="1">
            <a:off x="9336678" y="4468866"/>
            <a:ext cx="173377" cy="5301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8B336E-0A8A-AFBA-3885-D37374348818}"/>
              </a:ext>
            </a:extLst>
          </p:cNvPr>
          <p:cNvCxnSpPr>
            <a:cxnSpLocks/>
          </p:cNvCxnSpPr>
          <p:nvPr/>
        </p:nvCxnSpPr>
        <p:spPr>
          <a:xfrm>
            <a:off x="7265406" y="2467974"/>
            <a:ext cx="435406" cy="457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E0D530-2CD5-C744-C139-1CA43758CCC5}"/>
              </a:ext>
            </a:extLst>
          </p:cNvPr>
          <p:cNvCxnSpPr>
            <a:cxnSpLocks/>
          </p:cNvCxnSpPr>
          <p:nvPr/>
        </p:nvCxnSpPr>
        <p:spPr>
          <a:xfrm flipV="1">
            <a:off x="7422727" y="3764145"/>
            <a:ext cx="231876" cy="987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10B9461-64D5-1600-BDAF-03E3C78B34D2}"/>
              </a:ext>
            </a:extLst>
          </p:cNvPr>
          <p:cNvSpPr/>
          <p:nvPr/>
        </p:nvSpPr>
        <p:spPr>
          <a:xfrm>
            <a:off x="7190287" y="2134728"/>
            <a:ext cx="3487542" cy="1929340"/>
          </a:xfrm>
          <a:custGeom>
            <a:avLst/>
            <a:gdLst>
              <a:gd name="connsiteX0" fmla="*/ 0 w 4101483"/>
              <a:gd name="connsiteY0" fmla="*/ 741285 h 1726706"/>
              <a:gd name="connsiteX1" fmla="*/ 1562469 w 4101483"/>
              <a:gd name="connsiteY1" fmla="*/ 1726706 h 1726706"/>
              <a:gd name="connsiteX2" fmla="*/ 4101483 w 4101483"/>
              <a:gd name="connsiteY2" fmla="*/ 896644 h 1726706"/>
              <a:gd name="connsiteX3" fmla="*/ 2641106 w 4101483"/>
              <a:gd name="connsiteY3" fmla="*/ 0 h 1726706"/>
              <a:gd name="connsiteX4" fmla="*/ 0 w 4101483"/>
              <a:gd name="connsiteY4" fmla="*/ 741285 h 1726706"/>
              <a:gd name="connsiteX0" fmla="*/ 0 w 3130978"/>
              <a:gd name="connsiteY0" fmla="*/ 741285 h 1726706"/>
              <a:gd name="connsiteX1" fmla="*/ 1562469 w 3130978"/>
              <a:gd name="connsiteY1" fmla="*/ 1726706 h 1726706"/>
              <a:gd name="connsiteX2" fmla="*/ 3130978 w 3130978"/>
              <a:gd name="connsiteY2" fmla="*/ 312667 h 1726706"/>
              <a:gd name="connsiteX3" fmla="*/ 2641106 w 3130978"/>
              <a:gd name="connsiteY3" fmla="*/ 0 h 1726706"/>
              <a:gd name="connsiteX4" fmla="*/ 0 w 3130978"/>
              <a:gd name="connsiteY4" fmla="*/ 741285 h 1726706"/>
              <a:gd name="connsiteX0" fmla="*/ 0 w 3130978"/>
              <a:gd name="connsiteY0" fmla="*/ 741285 h 1726706"/>
              <a:gd name="connsiteX1" fmla="*/ 1562469 w 3130978"/>
              <a:gd name="connsiteY1" fmla="*/ 1726706 h 1726706"/>
              <a:gd name="connsiteX2" fmla="*/ 3130978 w 3130978"/>
              <a:gd name="connsiteY2" fmla="*/ 312667 h 1726706"/>
              <a:gd name="connsiteX3" fmla="*/ 3128622 w 3130978"/>
              <a:gd name="connsiteY3" fmla="*/ 285071 h 1726706"/>
              <a:gd name="connsiteX4" fmla="*/ 2641106 w 3130978"/>
              <a:gd name="connsiteY4" fmla="*/ 0 h 1726706"/>
              <a:gd name="connsiteX5" fmla="*/ 0 w 3130978"/>
              <a:gd name="connsiteY5" fmla="*/ 741285 h 1726706"/>
              <a:gd name="connsiteX0" fmla="*/ 0 w 3128622"/>
              <a:gd name="connsiteY0" fmla="*/ 741285 h 1726706"/>
              <a:gd name="connsiteX1" fmla="*/ 1562469 w 3128622"/>
              <a:gd name="connsiteY1" fmla="*/ 1726706 h 1726706"/>
              <a:gd name="connsiteX2" fmla="*/ 2083640 w 3128622"/>
              <a:gd name="connsiteY2" fmla="*/ 618559 h 1726706"/>
              <a:gd name="connsiteX3" fmla="*/ 3128622 w 3128622"/>
              <a:gd name="connsiteY3" fmla="*/ 285071 h 1726706"/>
              <a:gd name="connsiteX4" fmla="*/ 2641106 w 3128622"/>
              <a:gd name="connsiteY4" fmla="*/ 0 h 1726706"/>
              <a:gd name="connsiteX5" fmla="*/ 0 w 3128622"/>
              <a:gd name="connsiteY5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2083640 w 3177147"/>
              <a:gd name="connsiteY2" fmla="*/ 618559 h 1726706"/>
              <a:gd name="connsiteX3" fmla="*/ 3177147 w 3177147"/>
              <a:gd name="connsiteY3" fmla="*/ 304935 h 1726706"/>
              <a:gd name="connsiteX4" fmla="*/ 2641106 w 3177147"/>
              <a:gd name="connsiteY4" fmla="*/ 0 h 1726706"/>
              <a:gd name="connsiteX5" fmla="*/ 0 w 3177147"/>
              <a:gd name="connsiteY5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2083640 w 3177147"/>
              <a:gd name="connsiteY2" fmla="*/ 618559 h 1726706"/>
              <a:gd name="connsiteX3" fmla="*/ 2073197 w 3177147"/>
              <a:gd name="connsiteY3" fmla="*/ 583019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58190 w 3177147"/>
              <a:gd name="connsiteY2" fmla="*/ 1337606 h 1726706"/>
              <a:gd name="connsiteX3" fmla="*/ 2073197 w 3177147"/>
              <a:gd name="connsiteY3" fmla="*/ 583019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58190 w 3177147"/>
              <a:gd name="connsiteY2" fmla="*/ 1337606 h 1726706"/>
              <a:gd name="connsiteX3" fmla="*/ 2000409 w 3177147"/>
              <a:gd name="connsiteY3" fmla="*/ 610828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00409 w 3177147"/>
              <a:gd name="connsiteY3" fmla="*/ 610828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81285 w 3177147"/>
              <a:gd name="connsiteY3" fmla="*/ 61877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81285 w 3177147"/>
              <a:gd name="connsiteY3" fmla="*/ 63466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101504 w 3177147"/>
              <a:gd name="connsiteY3" fmla="*/ 63466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7147" h="1726706">
                <a:moveTo>
                  <a:pt x="0" y="741285"/>
                </a:moveTo>
                <a:lnTo>
                  <a:pt x="1562469" y="1726706"/>
                </a:lnTo>
                <a:lnTo>
                  <a:pt x="3001577" y="1274044"/>
                </a:lnTo>
                <a:lnTo>
                  <a:pt x="2101504" y="634663"/>
                </a:lnTo>
                <a:lnTo>
                  <a:pt x="3177147" y="304935"/>
                </a:lnTo>
                <a:lnTo>
                  <a:pt x="2641106" y="0"/>
                </a:lnTo>
                <a:lnTo>
                  <a:pt x="0" y="741285"/>
                </a:lnTo>
                <a:close/>
              </a:path>
            </a:pathLst>
          </a:custGeom>
          <a:solidFill>
            <a:schemeClr val="accent6">
              <a:alpha val="2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C484519-8512-82D7-F93F-EB743474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08" y="5427339"/>
            <a:ext cx="3501422" cy="6458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CD173D5-4A80-66B7-4AF4-F3AB70EBE57A}"/>
              </a:ext>
            </a:extLst>
          </p:cNvPr>
          <p:cNvSpPr txBox="1"/>
          <p:nvPr/>
        </p:nvSpPr>
        <p:spPr>
          <a:xfrm>
            <a:off x="5466134" y="2845325"/>
            <a:ext cx="1723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baseline="0" dirty="0">
                <a:latin typeface="TimesNewRomanPSMT"/>
              </a:rPr>
              <a:t>SEAM-40-03.0-</a:t>
            </a:r>
          </a:p>
          <a:p>
            <a:pPr algn="ctr"/>
            <a:r>
              <a:rPr lang="en-US" sz="1200" b="0" i="0" u="none" strike="noStrike" baseline="0" dirty="0">
                <a:latin typeface="TimesNewRomanPSMT"/>
              </a:rPr>
              <a:t>S-06-2-A-K-TR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D36A14-ABC1-940F-BA7E-7BFDF67B9E42}"/>
              </a:ext>
            </a:extLst>
          </p:cNvPr>
          <p:cNvSpPr txBox="1"/>
          <p:nvPr/>
        </p:nvSpPr>
        <p:spPr>
          <a:xfrm>
            <a:off x="6815602" y="5588720"/>
            <a:ext cx="14461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u="none" strike="noStrike" baseline="0" dirty="0">
                <a:latin typeface="TimesNewRomanPSMT"/>
              </a:rPr>
              <a:t>SEAF-40-06.5-</a:t>
            </a:r>
          </a:p>
          <a:p>
            <a:pPr algn="ctr"/>
            <a:r>
              <a:rPr lang="en-US" sz="1100" b="0" i="0" u="none" strike="noStrike" baseline="0" dirty="0">
                <a:latin typeface="TimesNewRomanPSMT"/>
              </a:rPr>
              <a:t>S-06-2-A-K-TR</a:t>
            </a:r>
            <a:endParaRPr lang="en-US" sz="11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C03916-717B-198E-89FD-93F83D016147}"/>
              </a:ext>
            </a:extLst>
          </p:cNvPr>
          <p:cNvSpPr/>
          <p:nvPr/>
        </p:nvSpPr>
        <p:spPr>
          <a:xfrm>
            <a:off x="9718794" y="2358811"/>
            <a:ext cx="640468" cy="270714"/>
          </a:xfrm>
          <a:custGeom>
            <a:avLst/>
            <a:gdLst>
              <a:gd name="connsiteX0" fmla="*/ 0 w 861134"/>
              <a:gd name="connsiteY0" fmla="*/ 146482 h 363985"/>
              <a:gd name="connsiteX1" fmla="*/ 337351 w 861134"/>
              <a:gd name="connsiteY1" fmla="*/ 363985 h 363985"/>
              <a:gd name="connsiteX2" fmla="*/ 861134 w 861134"/>
              <a:gd name="connsiteY2" fmla="*/ 213064 h 363985"/>
              <a:gd name="connsiteX3" fmla="*/ 523783 w 861134"/>
              <a:gd name="connsiteY3" fmla="*/ 0 h 363985"/>
              <a:gd name="connsiteX4" fmla="*/ 0 w 861134"/>
              <a:gd name="connsiteY4" fmla="*/ 146482 h 36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134" h="363985">
                <a:moveTo>
                  <a:pt x="0" y="146482"/>
                </a:moveTo>
                <a:lnTo>
                  <a:pt x="337351" y="363985"/>
                </a:lnTo>
                <a:lnTo>
                  <a:pt x="861134" y="213064"/>
                </a:lnTo>
                <a:lnTo>
                  <a:pt x="523783" y="0"/>
                </a:lnTo>
                <a:lnTo>
                  <a:pt x="0" y="146482"/>
                </a:lnTo>
                <a:close/>
              </a:path>
            </a:pathLst>
          </a:custGeom>
          <a:solidFill>
            <a:schemeClr val="accent4">
              <a:alpha val="42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9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6D7E-11CF-AAAB-D936-1E231DA4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Connection: Logic Backplane PCB – with </a:t>
            </a:r>
            <a:r>
              <a:rPr lang="en-US" dirty="0" err="1"/>
              <a:t>sbRIO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BE591-6B33-1A4A-FF03-0F830B196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 Map </a:t>
            </a:r>
            <a:r>
              <a:rPr lang="en-US" sz="1800" dirty="0"/>
              <a:t>(from </a:t>
            </a:r>
            <a:r>
              <a:rPr lang="en-US" sz="1800" dirty="0" err="1"/>
              <a:t>sbRIO</a:t>
            </a:r>
            <a:r>
              <a:rPr lang="en-US" sz="1800" dirty="0"/>
              <a:t> user manual)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06DA05-1443-BCF9-0E8C-5DBCD3E9BBF1}"/>
              </a:ext>
            </a:extLst>
          </p:cNvPr>
          <p:cNvGrpSpPr/>
          <p:nvPr/>
        </p:nvGrpSpPr>
        <p:grpSpPr>
          <a:xfrm>
            <a:off x="565248" y="1442909"/>
            <a:ext cx="5210786" cy="3006430"/>
            <a:chOff x="607628" y="1605455"/>
            <a:chExt cx="5210786" cy="30064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9C6022-90ED-FD41-EA13-5EBEA7E93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6642" y="1891335"/>
              <a:ext cx="3322944" cy="24234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039C5D-7512-FE7B-5F10-5C233685F586}"/>
                </a:ext>
              </a:extLst>
            </p:cNvPr>
            <p:cNvSpPr txBox="1"/>
            <p:nvPr/>
          </p:nvSpPr>
          <p:spPr>
            <a:xfrm>
              <a:off x="694714" y="4273331"/>
              <a:ext cx="113952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600">
                  <a:effectLst>
                    <a:glow rad="190500">
                      <a:schemeClr val="bg1">
                        <a:alpha val="80000"/>
                      </a:schemeClr>
                    </a:glow>
                  </a:effectLst>
                  <a:latin typeface="Georgia" panose="02040502050405020303" pitchFamily="18" charset="0"/>
                </a:defRPr>
              </a:lvl1pPr>
            </a:lstStyle>
            <a:p>
              <a:r>
                <a:rPr lang="en-US" b="1" dirty="0"/>
                <a:t>Pin 1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5D82F3-BA33-21CF-0400-459A02722DF0}"/>
                </a:ext>
              </a:extLst>
            </p:cNvPr>
            <p:cNvSpPr txBox="1"/>
            <p:nvPr/>
          </p:nvSpPr>
          <p:spPr>
            <a:xfrm>
              <a:off x="607628" y="1658128"/>
              <a:ext cx="113952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600">
                  <a:effectLst>
                    <a:glow rad="190500">
                      <a:schemeClr val="bg1">
                        <a:alpha val="80000"/>
                      </a:schemeClr>
                    </a:glow>
                  </a:effectLst>
                  <a:latin typeface="Georgia" panose="02040502050405020303" pitchFamily="18" charset="0"/>
                </a:defRPr>
              </a:lvl1pPr>
            </a:lstStyle>
            <a:p>
              <a:r>
                <a:rPr lang="en-US" b="1" dirty="0"/>
                <a:t>Pin 6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115C42-058E-EF07-4098-AABE5078D9A9}"/>
                </a:ext>
              </a:extLst>
            </p:cNvPr>
            <p:cNvSpPr txBox="1"/>
            <p:nvPr/>
          </p:nvSpPr>
          <p:spPr>
            <a:xfrm>
              <a:off x="4624457" y="4273331"/>
              <a:ext cx="113952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600">
                  <a:effectLst>
                    <a:glow rad="190500">
                      <a:schemeClr val="bg1">
                        <a:alpha val="80000"/>
                      </a:schemeClr>
                    </a:glow>
                  </a:effectLst>
                  <a:latin typeface="Georgia" panose="02040502050405020303" pitchFamily="18" charset="0"/>
                </a:defRPr>
              </a:lvl1pPr>
            </a:lstStyle>
            <a:p>
              <a:r>
                <a:rPr lang="en-US" b="1" dirty="0"/>
                <a:t>Pin 235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85653F-655B-E9E1-8A63-80A02F6DD88A}"/>
                </a:ext>
              </a:extLst>
            </p:cNvPr>
            <p:cNvSpPr txBox="1"/>
            <p:nvPr/>
          </p:nvSpPr>
          <p:spPr>
            <a:xfrm>
              <a:off x="4678885" y="1605455"/>
              <a:ext cx="113952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600">
                  <a:effectLst>
                    <a:glow rad="190500">
                      <a:schemeClr val="bg1">
                        <a:alpha val="80000"/>
                      </a:schemeClr>
                    </a:glow>
                  </a:effectLst>
                  <a:latin typeface="Georgia" panose="02040502050405020303" pitchFamily="18" charset="0"/>
                </a:defRPr>
              </a:lvl1pPr>
            </a:lstStyle>
            <a:p>
              <a:r>
                <a:rPr lang="en-US" b="1" dirty="0"/>
                <a:t>Pin 240</a:t>
              </a:r>
              <a:endParaRPr lang="en-US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3C66F36-91F1-7981-36AE-A0909BD1F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4000"/>
                    </a14:imgEffect>
                    <a14:imgEffect>
                      <a14:brightnessContrast bright="10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4927" y="1571042"/>
            <a:ext cx="5541501" cy="38474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4DF432-6B6D-B666-E46A-5F68B1DBAA21}"/>
              </a:ext>
            </a:extLst>
          </p:cNvPr>
          <p:cNvSpPr/>
          <p:nvPr/>
        </p:nvSpPr>
        <p:spPr>
          <a:xfrm>
            <a:off x="7062186" y="1970843"/>
            <a:ext cx="1762218" cy="497149"/>
          </a:xfrm>
          <a:prstGeom prst="rect">
            <a:avLst/>
          </a:prstGeom>
          <a:solidFill>
            <a:schemeClr val="accent4">
              <a:alpha val="32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C92AB-BBCD-0F0E-A413-887024F4F735}"/>
              </a:ext>
            </a:extLst>
          </p:cNvPr>
          <p:cNvSpPr txBox="1"/>
          <p:nvPr/>
        </p:nvSpPr>
        <p:spPr>
          <a:xfrm>
            <a:off x="7094505" y="1410032"/>
            <a:ext cx="25582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FGPA  Conn.</a:t>
            </a:r>
          </a:p>
          <a:p>
            <a:r>
              <a:rPr lang="en-US" dirty="0"/>
              <a:t>Hidden from this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AFF08-1AEC-C38A-3BAA-9E1671993F3E}"/>
              </a:ext>
            </a:extLst>
          </p:cNvPr>
          <p:cNvSpPr txBox="1"/>
          <p:nvPr/>
        </p:nvSpPr>
        <p:spPr>
          <a:xfrm>
            <a:off x="6442709" y="1570546"/>
            <a:ext cx="11395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b="1" dirty="0"/>
              <a:t>Pin 1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022B00-9167-7CFA-8ECE-4DD5326ED80D}"/>
              </a:ext>
            </a:extLst>
          </p:cNvPr>
          <p:cNvCxnSpPr>
            <a:cxnSpLocks/>
          </p:cNvCxnSpPr>
          <p:nvPr/>
        </p:nvCxnSpPr>
        <p:spPr>
          <a:xfrm>
            <a:off x="7012473" y="1888558"/>
            <a:ext cx="229167" cy="2249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E5E0DA-6B27-6DD3-1BE7-E1D6E2674B25}"/>
              </a:ext>
            </a:extLst>
          </p:cNvPr>
          <p:cNvSpPr txBox="1"/>
          <p:nvPr/>
        </p:nvSpPr>
        <p:spPr>
          <a:xfrm>
            <a:off x="8605439" y="2505800"/>
            <a:ext cx="11395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b="1" dirty="0"/>
              <a:t>Pin 240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F99820-EFA1-5834-8CF9-65C68D58DD68}"/>
              </a:ext>
            </a:extLst>
          </p:cNvPr>
          <p:cNvCxnSpPr>
            <a:cxnSpLocks/>
          </p:cNvCxnSpPr>
          <p:nvPr/>
        </p:nvCxnSpPr>
        <p:spPr>
          <a:xfrm flipH="1" flipV="1">
            <a:off x="8659362" y="2319147"/>
            <a:ext cx="214754" cy="210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7FDC7AD-70F9-8A2B-6C5C-ADE16FC05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14" y="4871603"/>
            <a:ext cx="3578663" cy="172627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D8DE39-18CE-A224-B306-BD0D841B86EE}"/>
              </a:ext>
            </a:extLst>
          </p:cNvPr>
          <p:cNvSpPr txBox="1"/>
          <p:nvPr/>
        </p:nvSpPr>
        <p:spPr>
          <a:xfrm>
            <a:off x="216063" y="6253157"/>
            <a:ext cx="11395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b="1" dirty="0"/>
              <a:t>Pin 1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A160C1-3DAF-85B0-2078-94FBA0BDDF32}"/>
              </a:ext>
            </a:extLst>
          </p:cNvPr>
          <p:cNvCxnSpPr>
            <a:cxnSpLocks/>
          </p:cNvCxnSpPr>
          <p:nvPr/>
        </p:nvCxnSpPr>
        <p:spPr>
          <a:xfrm flipV="1">
            <a:off x="1079090" y="6070773"/>
            <a:ext cx="276502" cy="2008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B652AD-CAB4-0928-0E42-3BC3DB34AA68}"/>
              </a:ext>
            </a:extLst>
          </p:cNvPr>
          <p:cNvCxnSpPr>
            <a:cxnSpLocks/>
          </p:cNvCxnSpPr>
          <p:nvPr/>
        </p:nvCxnSpPr>
        <p:spPr>
          <a:xfrm flipH="1">
            <a:off x="3668486" y="5257800"/>
            <a:ext cx="330200" cy="1606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64B79E-2481-3E6A-C552-E41356C2BC04}"/>
              </a:ext>
            </a:extLst>
          </p:cNvPr>
          <p:cNvSpPr txBox="1"/>
          <p:nvPr/>
        </p:nvSpPr>
        <p:spPr>
          <a:xfrm>
            <a:off x="3945869" y="4999464"/>
            <a:ext cx="11395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b="1" dirty="0"/>
              <a:t>Pin 240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040854-9DA4-1318-EF82-04AD5F5F9428}"/>
              </a:ext>
            </a:extLst>
          </p:cNvPr>
          <p:cNvSpPr/>
          <p:nvPr/>
        </p:nvSpPr>
        <p:spPr>
          <a:xfrm>
            <a:off x="1973943" y="1795852"/>
            <a:ext cx="749661" cy="2242748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D36046-D918-ECED-C901-6CC5523D497E}"/>
              </a:ext>
            </a:extLst>
          </p:cNvPr>
          <p:cNvSpPr txBox="1"/>
          <p:nvPr/>
        </p:nvSpPr>
        <p:spPr>
          <a:xfrm>
            <a:off x="1355592" y="3331794"/>
            <a:ext cx="1485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Pins for C-Series</a:t>
            </a:r>
            <a:br>
              <a:rPr lang="en-US" sz="1200" dirty="0">
                <a:solidFill>
                  <a:sysClr val="windowText" lastClr="000000"/>
                </a:solidFill>
              </a:rPr>
            </a:br>
            <a:r>
              <a:rPr lang="en-US" sz="1200" dirty="0">
                <a:solidFill>
                  <a:sysClr val="windowText" lastClr="000000"/>
                </a:solidFill>
              </a:rPr>
              <a:t>Module Comm.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+ 5V/3V3…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242E65-BD63-832B-9939-95CD3BC3A5FC}"/>
              </a:ext>
            </a:extLst>
          </p:cNvPr>
          <p:cNvSpPr/>
          <p:nvPr/>
        </p:nvSpPr>
        <p:spPr>
          <a:xfrm>
            <a:off x="2773318" y="1789195"/>
            <a:ext cx="1959388" cy="348091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577F09-ECCF-647D-BEE8-F40631AFC326}"/>
              </a:ext>
            </a:extLst>
          </p:cNvPr>
          <p:cNvSpPr/>
          <p:nvPr/>
        </p:nvSpPr>
        <p:spPr>
          <a:xfrm>
            <a:off x="2773317" y="2190492"/>
            <a:ext cx="1959388" cy="348091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6A2D37-515D-B38A-9860-382008A234F8}"/>
              </a:ext>
            </a:extLst>
          </p:cNvPr>
          <p:cNvSpPr/>
          <p:nvPr/>
        </p:nvSpPr>
        <p:spPr>
          <a:xfrm>
            <a:off x="2773316" y="2583626"/>
            <a:ext cx="1959388" cy="348091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F54D3A-CE3C-4DEC-041D-44181EBF508F}"/>
              </a:ext>
            </a:extLst>
          </p:cNvPr>
          <p:cNvSpPr/>
          <p:nvPr/>
        </p:nvSpPr>
        <p:spPr>
          <a:xfrm>
            <a:off x="2773315" y="2957710"/>
            <a:ext cx="1959388" cy="348091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ACD9C1F-DA64-7FE0-2F36-258729A91BD7}"/>
              </a:ext>
            </a:extLst>
          </p:cNvPr>
          <p:cNvSpPr/>
          <p:nvPr/>
        </p:nvSpPr>
        <p:spPr>
          <a:xfrm>
            <a:off x="2773314" y="3359007"/>
            <a:ext cx="1959388" cy="348091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0E5C19B-3626-E88E-FBCB-0715E4DE6F1B}"/>
              </a:ext>
            </a:extLst>
          </p:cNvPr>
          <p:cNvSpPr/>
          <p:nvPr/>
        </p:nvSpPr>
        <p:spPr>
          <a:xfrm>
            <a:off x="2773313" y="3760304"/>
            <a:ext cx="1959388" cy="348091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80D96F-2440-4BE8-6984-E76745C0A223}"/>
              </a:ext>
            </a:extLst>
          </p:cNvPr>
          <p:cNvSpPr txBox="1"/>
          <p:nvPr/>
        </p:nvSpPr>
        <p:spPr>
          <a:xfrm>
            <a:off x="3764045" y="1824740"/>
            <a:ext cx="1068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DIO[0..15]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9166EB-6D85-79E5-A0F1-7EFCE12D1198}"/>
              </a:ext>
            </a:extLst>
          </p:cNvPr>
          <p:cNvSpPr txBox="1"/>
          <p:nvPr/>
        </p:nvSpPr>
        <p:spPr>
          <a:xfrm>
            <a:off x="3772029" y="2209058"/>
            <a:ext cx="1068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DIO[31..47]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4B5ECF-B745-CD4C-A6BF-C3ADAC66F847}"/>
              </a:ext>
            </a:extLst>
          </p:cNvPr>
          <p:cNvSpPr txBox="1"/>
          <p:nvPr/>
        </p:nvSpPr>
        <p:spPr>
          <a:xfrm>
            <a:off x="3779521" y="2593377"/>
            <a:ext cx="1068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DIO[64..79]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195846-41B0-61AB-04B0-DDE29D6EDA73}"/>
              </a:ext>
            </a:extLst>
          </p:cNvPr>
          <p:cNvSpPr txBox="1"/>
          <p:nvPr/>
        </p:nvSpPr>
        <p:spPr>
          <a:xfrm>
            <a:off x="3786586" y="2985536"/>
            <a:ext cx="1068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DIO[16..31]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3F6A1F-5194-6B40-779A-D3767AC264A3}"/>
              </a:ext>
            </a:extLst>
          </p:cNvPr>
          <p:cNvSpPr txBox="1"/>
          <p:nvPr/>
        </p:nvSpPr>
        <p:spPr>
          <a:xfrm>
            <a:off x="3791794" y="3391383"/>
            <a:ext cx="1068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DIO[48..63]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F111FD-CDE4-9F01-EDA3-F82F374EBB9B}"/>
              </a:ext>
            </a:extLst>
          </p:cNvPr>
          <p:cNvSpPr txBox="1"/>
          <p:nvPr/>
        </p:nvSpPr>
        <p:spPr>
          <a:xfrm>
            <a:off x="3791475" y="3769855"/>
            <a:ext cx="1068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DIO[81..95]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C3F58B5-CF23-137E-C611-657BFE3B4368}"/>
              </a:ext>
            </a:extLst>
          </p:cNvPr>
          <p:cNvCxnSpPr>
            <a:cxnSpLocks/>
          </p:cNvCxnSpPr>
          <p:nvPr/>
        </p:nvCxnSpPr>
        <p:spPr>
          <a:xfrm flipH="1" flipV="1">
            <a:off x="4572239" y="6532476"/>
            <a:ext cx="693012" cy="5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B2A2FE7-EB53-9C20-9E5C-16C076FB2588}"/>
              </a:ext>
            </a:extLst>
          </p:cNvPr>
          <p:cNvSpPr txBox="1"/>
          <p:nvPr/>
        </p:nvSpPr>
        <p:spPr>
          <a:xfrm>
            <a:off x="5369428" y="5961669"/>
            <a:ext cx="30483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Edge of the board. </a:t>
            </a:r>
            <a:br>
              <a:rPr lang="en-US" dirty="0"/>
            </a:br>
            <a:r>
              <a:rPr lang="en-US" dirty="0"/>
              <a:t>Notice how pin 1, 7, …, 235 are closer to the board edge</a:t>
            </a:r>
          </a:p>
        </p:txBody>
      </p:sp>
    </p:spTree>
    <p:extLst>
      <p:ext uri="{BB962C8B-B14F-4D97-AF65-F5344CB8AC3E}">
        <p14:creationId xmlns:p14="http://schemas.microsoft.com/office/powerpoint/2010/main" val="289543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71D2-4FD5-F112-5AC5-65171B96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Connection: Logic Backplane PCB – with C-module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EF9C-894F-7F9D-4763-9EB4B4BF5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Connector geometry and choice are already determined.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u="sng" dirty="0"/>
              <a:t>Notice</a:t>
            </a:r>
            <a:r>
              <a:rPr lang="en-US" b="1" dirty="0"/>
              <a:t> </a:t>
            </a:r>
            <a:r>
              <a:rPr lang="en-US" dirty="0"/>
              <a:t>that the board is cut away to mount that bulky c-module.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33DFCDA-FBEC-50B4-F6D4-67EE91B0B49A}"/>
              </a:ext>
            </a:extLst>
          </p:cNvPr>
          <p:cNvSpPr/>
          <p:nvPr/>
        </p:nvSpPr>
        <p:spPr>
          <a:xfrm>
            <a:off x="1763018" y="2993745"/>
            <a:ext cx="4101483" cy="1726706"/>
          </a:xfrm>
          <a:custGeom>
            <a:avLst/>
            <a:gdLst>
              <a:gd name="connsiteX0" fmla="*/ 0 w 4101483"/>
              <a:gd name="connsiteY0" fmla="*/ 741285 h 1726706"/>
              <a:gd name="connsiteX1" fmla="*/ 1562469 w 4101483"/>
              <a:gd name="connsiteY1" fmla="*/ 1726706 h 1726706"/>
              <a:gd name="connsiteX2" fmla="*/ 4101483 w 4101483"/>
              <a:gd name="connsiteY2" fmla="*/ 896644 h 1726706"/>
              <a:gd name="connsiteX3" fmla="*/ 2641106 w 4101483"/>
              <a:gd name="connsiteY3" fmla="*/ 0 h 1726706"/>
              <a:gd name="connsiteX4" fmla="*/ 0 w 4101483"/>
              <a:gd name="connsiteY4" fmla="*/ 741285 h 172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1483" h="1726706">
                <a:moveTo>
                  <a:pt x="0" y="741285"/>
                </a:moveTo>
                <a:lnTo>
                  <a:pt x="1562469" y="1726706"/>
                </a:lnTo>
                <a:lnTo>
                  <a:pt x="4101483" y="896644"/>
                </a:lnTo>
                <a:lnTo>
                  <a:pt x="2641106" y="0"/>
                </a:lnTo>
                <a:lnTo>
                  <a:pt x="0" y="741285"/>
                </a:lnTo>
                <a:close/>
              </a:path>
            </a:pathLst>
          </a:cu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841D50-0E36-1E0E-4E90-1740830FD694}"/>
              </a:ext>
            </a:extLst>
          </p:cNvPr>
          <p:cNvSpPr/>
          <p:nvPr/>
        </p:nvSpPr>
        <p:spPr>
          <a:xfrm>
            <a:off x="2055244" y="3508943"/>
            <a:ext cx="1007615" cy="328474"/>
          </a:xfrm>
          <a:custGeom>
            <a:avLst/>
            <a:gdLst>
              <a:gd name="connsiteX0" fmla="*/ 0 w 1007615"/>
              <a:gd name="connsiteY0" fmla="*/ 266330 h 301841"/>
              <a:gd name="connsiteX1" fmla="*/ 896644 w 1007615"/>
              <a:gd name="connsiteY1" fmla="*/ 0 h 301841"/>
              <a:gd name="connsiteX2" fmla="*/ 1007615 w 1007615"/>
              <a:gd name="connsiteY2" fmla="*/ 62144 h 301841"/>
              <a:gd name="connsiteX3" fmla="*/ 159798 w 1007615"/>
              <a:gd name="connsiteY3" fmla="*/ 301841 h 301841"/>
              <a:gd name="connsiteX4" fmla="*/ 0 w 1007615"/>
              <a:gd name="connsiteY4" fmla="*/ 266330 h 301841"/>
              <a:gd name="connsiteX0" fmla="*/ 0 w 1007615"/>
              <a:gd name="connsiteY0" fmla="*/ 266330 h 328474"/>
              <a:gd name="connsiteX1" fmla="*/ 896644 w 1007615"/>
              <a:gd name="connsiteY1" fmla="*/ 0 h 328474"/>
              <a:gd name="connsiteX2" fmla="*/ 1007615 w 1007615"/>
              <a:gd name="connsiteY2" fmla="*/ 62144 h 328474"/>
              <a:gd name="connsiteX3" fmla="*/ 110970 w 1007615"/>
              <a:gd name="connsiteY3" fmla="*/ 328474 h 328474"/>
              <a:gd name="connsiteX4" fmla="*/ 0 w 1007615"/>
              <a:gd name="connsiteY4" fmla="*/ 26633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615" h="328474">
                <a:moveTo>
                  <a:pt x="0" y="266330"/>
                </a:moveTo>
                <a:lnTo>
                  <a:pt x="896644" y="0"/>
                </a:lnTo>
                <a:lnTo>
                  <a:pt x="1007615" y="62144"/>
                </a:lnTo>
                <a:lnTo>
                  <a:pt x="110970" y="328474"/>
                </a:lnTo>
                <a:lnTo>
                  <a:pt x="0" y="26633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12C1955-1982-5EDF-E91E-B6EA83B03AB2}"/>
              </a:ext>
            </a:extLst>
          </p:cNvPr>
          <p:cNvSpPr/>
          <p:nvPr/>
        </p:nvSpPr>
        <p:spPr>
          <a:xfrm>
            <a:off x="1999019" y="2824591"/>
            <a:ext cx="1007615" cy="328474"/>
          </a:xfrm>
          <a:custGeom>
            <a:avLst/>
            <a:gdLst>
              <a:gd name="connsiteX0" fmla="*/ 0 w 1007615"/>
              <a:gd name="connsiteY0" fmla="*/ 266330 h 301841"/>
              <a:gd name="connsiteX1" fmla="*/ 896644 w 1007615"/>
              <a:gd name="connsiteY1" fmla="*/ 0 h 301841"/>
              <a:gd name="connsiteX2" fmla="*/ 1007615 w 1007615"/>
              <a:gd name="connsiteY2" fmla="*/ 62144 h 301841"/>
              <a:gd name="connsiteX3" fmla="*/ 159798 w 1007615"/>
              <a:gd name="connsiteY3" fmla="*/ 301841 h 301841"/>
              <a:gd name="connsiteX4" fmla="*/ 0 w 1007615"/>
              <a:gd name="connsiteY4" fmla="*/ 266330 h 301841"/>
              <a:gd name="connsiteX0" fmla="*/ 0 w 1007615"/>
              <a:gd name="connsiteY0" fmla="*/ 266330 h 328474"/>
              <a:gd name="connsiteX1" fmla="*/ 896644 w 1007615"/>
              <a:gd name="connsiteY1" fmla="*/ 0 h 328474"/>
              <a:gd name="connsiteX2" fmla="*/ 1007615 w 1007615"/>
              <a:gd name="connsiteY2" fmla="*/ 62144 h 328474"/>
              <a:gd name="connsiteX3" fmla="*/ 110970 w 1007615"/>
              <a:gd name="connsiteY3" fmla="*/ 328474 h 328474"/>
              <a:gd name="connsiteX4" fmla="*/ 0 w 1007615"/>
              <a:gd name="connsiteY4" fmla="*/ 26633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615" h="328474">
                <a:moveTo>
                  <a:pt x="0" y="266330"/>
                </a:moveTo>
                <a:lnTo>
                  <a:pt x="896644" y="0"/>
                </a:lnTo>
                <a:lnTo>
                  <a:pt x="1007615" y="62144"/>
                </a:lnTo>
                <a:lnTo>
                  <a:pt x="110970" y="328474"/>
                </a:lnTo>
                <a:lnTo>
                  <a:pt x="0" y="26633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80EC6-1210-487F-F796-86B063A8E472}"/>
              </a:ext>
            </a:extLst>
          </p:cNvPr>
          <p:cNvSpPr txBox="1"/>
          <p:nvPr/>
        </p:nvSpPr>
        <p:spPr>
          <a:xfrm>
            <a:off x="4358301" y="4198417"/>
            <a:ext cx="2172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rPr>
              <a:t>sbRIO</a:t>
            </a:r>
            <a:endParaRPr lang="en-US" sz="1600" dirty="0">
              <a:effectLst>
                <a:glow rad="190500">
                  <a:schemeClr val="bg1">
                    <a:alpha val="80000"/>
                  </a:schemeClr>
                </a:glow>
              </a:effectLst>
              <a:latin typeface="Georgia" panose="02040502050405020303" pitchFamily="18" charset="0"/>
            </a:endParaRPr>
          </a:p>
          <a:p>
            <a:pPr algn="ctr"/>
            <a:r>
              <a:rPr lang="en-US" sz="1600" dirty="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rPr>
              <a:t>(Secondary side up)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57FA7-697A-D254-F04A-5EC22AC4BFB7}"/>
              </a:ext>
            </a:extLst>
          </p:cNvPr>
          <p:cNvSpPr txBox="1"/>
          <p:nvPr/>
        </p:nvSpPr>
        <p:spPr>
          <a:xfrm>
            <a:off x="1938396" y="1894322"/>
            <a:ext cx="2172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Logic Backplane </a:t>
            </a:r>
          </a:p>
          <a:p>
            <a:r>
              <a:rPr lang="en-US" dirty="0"/>
              <a:t>PCB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418BB9-D298-843C-6C41-DFCAB1C12976}"/>
              </a:ext>
            </a:extLst>
          </p:cNvPr>
          <p:cNvCxnSpPr/>
          <p:nvPr/>
        </p:nvCxnSpPr>
        <p:spPr>
          <a:xfrm>
            <a:off x="2502826" y="3028539"/>
            <a:ext cx="0" cy="684352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66141A-53BC-A610-530F-86038E712CF5}"/>
              </a:ext>
            </a:extLst>
          </p:cNvPr>
          <p:cNvSpPr txBox="1"/>
          <p:nvPr/>
        </p:nvSpPr>
        <p:spPr>
          <a:xfrm>
            <a:off x="501483" y="1984968"/>
            <a:ext cx="2172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FGPA  Conn.</a:t>
            </a:r>
          </a:p>
          <a:p>
            <a:r>
              <a:rPr lang="en-US" dirty="0"/>
              <a:t>Hidden from this view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4AA703-DBA9-CA08-DE48-1DF7AD152B93}"/>
              </a:ext>
            </a:extLst>
          </p:cNvPr>
          <p:cNvSpPr/>
          <p:nvPr/>
        </p:nvSpPr>
        <p:spPr>
          <a:xfrm>
            <a:off x="4149574" y="2588947"/>
            <a:ext cx="2019670" cy="985421"/>
          </a:xfrm>
          <a:custGeom>
            <a:avLst/>
            <a:gdLst>
              <a:gd name="connsiteX0" fmla="*/ 0 w 2019670"/>
              <a:gd name="connsiteY0" fmla="*/ 332913 h 985421"/>
              <a:gd name="connsiteX1" fmla="*/ 1069760 w 2019670"/>
              <a:gd name="connsiteY1" fmla="*/ 0 h 985421"/>
              <a:gd name="connsiteX2" fmla="*/ 2019670 w 2019670"/>
              <a:gd name="connsiteY2" fmla="*/ 599243 h 985421"/>
              <a:gd name="connsiteX3" fmla="*/ 883328 w 2019670"/>
              <a:gd name="connsiteY3" fmla="*/ 985421 h 985421"/>
              <a:gd name="connsiteX4" fmla="*/ 0 w 2019670"/>
              <a:gd name="connsiteY4" fmla="*/ 332913 h 98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670" h="985421">
                <a:moveTo>
                  <a:pt x="0" y="332913"/>
                </a:moveTo>
                <a:lnTo>
                  <a:pt x="1069760" y="0"/>
                </a:lnTo>
                <a:lnTo>
                  <a:pt x="2019670" y="599243"/>
                </a:lnTo>
                <a:lnTo>
                  <a:pt x="883328" y="985421"/>
                </a:lnTo>
                <a:lnTo>
                  <a:pt x="0" y="332913"/>
                </a:lnTo>
                <a:close/>
              </a:path>
            </a:pathLst>
          </a:custGeom>
          <a:solidFill>
            <a:schemeClr val="accent2">
              <a:alpha val="47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5A375F-0C02-D839-B1B4-3F86A1702237}"/>
              </a:ext>
            </a:extLst>
          </p:cNvPr>
          <p:cNvSpPr txBox="1"/>
          <p:nvPr/>
        </p:nvSpPr>
        <p:spPr>
          <a:xfrm>
            <a:off x="6109494" y="2614246"/>
            <a:ext cx="2172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1x C-Series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22CC8C-7851-66E1-4C7F-09A785358C96}"/>
              </a:ext>
            </a:extLst>
          </p:cNvPr>
          <p:cNvCxnSpPr>
            <a:cxnSpLocks/>
          </p:cNvCxnSpPr>
          <p:nvPr/>
        </p:nvCxnSpPr>
        <p:spPr>
          <a:xfrm>
            <a:off x="3330461" y="2263172"/>
            <a:ext cx="229167" cy="2249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0FB8E-597E-9319-7E87-4896B40BC6AD}"/>
              </a:ext>
            </a:extLst>
          </p:cNvPr>
          <p:cNvCxnSpPr>
            <a:cxnSpLocks/>
          </p:cNvCxnSpPr>
          <p:nvPr/>
        </p:nvCxnSpPr>
        <p:spPr>
          <a:xfrm flipH="1" flipV="1">
            <a:off x="4886453" y="4180444"/>
            <a:ext cx="187673" cy="247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440AFD-0BDD-D83D-014C-BDD80387CFF7}"/>
              </a:ext>
            </a:extLst>
          </p:cNvPr>
          <p:cNvCxnSpPr>
            <a:cxnSpLocks/>
          </p:cNvCxnSpPr>
          <p:nvPr/>
        </p:nvCxnSpPr>
        <p:spPr>
          <a:xfrm>
            <a:off x="1760956" y="2815965"/>
            <a:ext cx="299299" cy="343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FD222A-242F-14AB-48AD-6E989113DEFC}"/>
              </a:ext>
            </a:extLst>
          </p:cNvPr>
          <p:cNvSpPr/>
          <p:nvPr/>
        </p:nvSpPr>
        <p:spPr>
          <a:xfrm>
            <a:off x="1687558" y="2198453"/>
            <a:ext cx="3487542" cy="1929340"/>
          </a:xfrm>
          <a:custGeom>
            <a:avLst/>
            <a:gdLst>
              <a:gd name="connsiteX0" fmla="*/ 0 w 4101483"/>
              <a:gd name="connsiteY0" fmla="*/ 741285 h 1726706"/>
              <a:gd name="connsiteX1" fmla="*/ 1562469 w 4101483"/>
              <a:gd name="connsiteY1" fmla="*/ 1726706 h 1726706"/>
              <a:gd name="connsiteX2" fmla="*/ 4101483 w 4101483"/>
              <a:gd name="connsiteY2" fmla="*/ 896644 h 1726706"/>
              <a:gd name="connsiteX3" fmla="*/ 2641106 w 4101483"/>
              <a:gd name="connsiteY3" fmla="*/ 0 h 1726706"/>
              <a:gd name="connsiteX4" fmla="*/ 0 w 4101483"/>
              <a:gd name="connsiteY4" fmla="*/ 741285 h 1726706"/>
              <a:gd name="connsiteX0" fmla="*/ 0 w 3130978"/>
              <a:gd name="connsiteY0" fmla="*/ 741285 h 1726706"/>
              <a:gd name="connsiteX1" fmla="*/ 1562469 w 3130978"/>
              <a:gd name="connsiteY1" fmla="*/ 1726706 h 1726706"/>
              <a:gd name="connsiteX2" fmla="*/ 3130978 w 3130978"/>
              <a:gd name="connsiteY2" fmla="*/ 312667 h 1726706"/>
              <a:gd name="connsiteX3" fmla="*/ 2641106 w 3130978"/>
              <a:gd name="connsiteY3" fmla="*/ 0 h 1726706"/>
              <a:gd name="connsiteX4" fmla="*/ 0 w 3130978"/>
              <a:gd name="connsiteY4" fmla="*/ 741285 h 1726706"/>
              <a:gd name="connsiteX0" fmla="*/ 0 w 3130978"/>
              <a:gd name="connsiteY0" fmla="*/ 741285 h 1726706"/>
              <a:gd name="connsiteX1" fmla="*/ 1562469 w 3130978"/>
              <a:gd name="connsiteY1" fmla="*/ 1726706 h 1726706"/>
              <a:gd name="connsiteX2" fmla="*/ 3130978 w 3130978"/>
              <a:gd name="connsiteY2" fmla="*/ 312667 h 1726706"/>
              <a:gd name="connsiteX3" fmla="*/ 3128622 w 3130978"/>
              <a:gd name="connsiteY3" fmla="*/ 285071 h 1726706"/>
              <a:gd name="connsiteX4" fmla="*/ 2641106 w 3130978"/>
              <a:gd name="connsiteY4" fmla="*/ 0 h 1726706"/>
              <a:gd name="connsiteX5" fmla="*/ 0 w 3130978"/>
              <a:gd name="connsiteY5" fmla="*/ 741285 h 1726706"/>
              <a:gd name="connsiteX0" fmla="*/ 0 w 3128622"/>
              <a:gd name="connsiteY0" fmla="*/ 741285 h 1726706"/>
              <a:gd name="connsiteX1" fmla="*/ 1562469 w 3128622"/>
              <a:gd name="connsiteY1" fmla="*/ 1726706 h 1726706"/>
              <a:gd name="connsiteX2" fmla="*/ 2083640 w 3128622"/>
              <a:gd name="connsiteY2" fmla="*/ 618559 h 1726706"/>
              <a:gd name="connsiteX3" fmla="*/ 3128622 w 3128622"/>
              <a:gd name="connsiteY3" fmla="*/ 285071 h 1726706"/>
              <a:gd name="connsiteX4" fmla="*/ 2641106 w 3128622"/>
              <a:gd name="connsiteY4" fmla="*/ 0 h 1726706"/>
              <a:gd name="connsiteX5" fmla="*/ 0 w 3128622"/>
              <a:gd name="connsiteY5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2083640 w 3177147"/>
              <a:gd name="connsiteY2" fmla="*/ 618559 h 1726706"/>
              <a:gd name="connsiteX3" fmla="*/ 3177147 w 3177147"/>
              <a:gd name="connsiteY3" fmla="*/ 304935 h 1726706"/>
              <a:gd name="connsiteX4" fmla="*/ 2641106 w 3177147"/>
              <a:gd name="connsiteY4" fmla="*/ 0 h 1726706"/>
              <a:gd name="connsiteX5" fmla="*/ 0 w 3177147"/>
              <a:gd name="connsiteY5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2083640 w 3177147"/>
              <a:gd name="connsiteY2" fmla="*/ 618559 h 1726706"/>
              <a:gd name="connsiteX3" fmla="*/ 2073197 w 3177147"/>
              <a:gd name="connsiteY3" fmla="*/ 583019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58190 w 3177147"/>
              <a:gd name="connsiteY2" fmla="*/ 1337606 h 1726706"/>
              <a:gd name="connsiteX3" fmla="*/ 2073197 w 3177147"/>
              <a:gd name="connsiteY3" fmla="*/ 583019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58190 w 3177147"/>
              <a:gd name="connsiteY2" fmla="*/ 1337606 h 1726706"/>
              <a:gd name="connsiteX3" fmla="*/ 2000409 w 3177147"/>
              <a:gd name="connsiteY3" fmla="*/ 610828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00409 w 3177147"/>
              <a:gd name="connsiteY3" fmla="*/ 610828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81285 w 3177147"/>
              <a:gd name="connsiteY3" fmla="*/ 61877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81285 w 3177147"/>
              <a:gd name="connsiteY3" fmla="*/ 63466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101504 w 3177147"/>
              <a:gd name="connsiteY3" fmla="*/ 63466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7147" h="1726706">
                <a:moveTo>
                  <a:pt x="0" y="741285"/>
                </a:moveTo>
                <a:lnTo>
                  <a:pt x="1562469" y="1726706"/>
                </a:lnTo>
                <a:lnTo>
                  <a:pt x="3001577" y="1274044"/>
                </a:lnTo>
                <a:lnTo>
                  <a:pt x="2101504" y="634663"/>
                </a:lnTo>
                <a:lnTo>
                  <a:pt x="3177147" y="304935"/>
                </a:lnTo>
                <a:lnTo>
                  <a:pt x="2641106" y="0"/>
                </a:lnTo>
                <a:lnTo>
                  <a:pt x="0" y="741285"/>
                </a:lnTo>
                <a:close/>
              </a:path>
            </a:pathLst>
          </a:custGeom>
          <a:solidFill>
            <a:schemeClr val="accent6">
              <a:alpha val="2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94F4980-88BB-ED51-7C61-24BC684D1676}"/>
              </a:ext>
            </a:extLst>
          </p:cNvPr>
          <p:cNvSpPr/>
          <p:nvPr/>
        </p:nvSpPr>
        <p:spPr>
          <a:xfrm>
            <a:off x="2813956" y="2526525"/>
            <a:ext cx="1447800" cy="513997"/>
          </a:xfrm>
          <a:custGeom>
            <a:avLst/>
            <a:gdLst>
              <a:gd name="connsiteX0" fmla="*/ 0 w 1447800"/>
              <a:gd name="connsiteY0" fmla="*/ 401732 h 513997"/>
              <a:gd name="connsiteX1" fmla="*/ 283029 w 1447800"/>
              <a:gd name="connsiteY1" fmla="*/ 494261 h 513997"/>
              <a:gd name="connsiteX2" fmla="*/ 1110343 w 1447800"/>
              <a:gd name="connsiteY2" fmla="*/ 64275 h 513997"/>
              <a:gd name="connsiteX3" fmla="*/ 1447800 w 1447800"/>
              <a:gd name="connsiteY3" fmla="*/ 9847 h 51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513997">
                <a:moveTo>
                  <a:pt x="0" y="401732"/>
                </a:moveTo>
                <a:cubicBezTo>
                  <a:pt x="48986" y="476118"/>
                  <a:pt x="97972" y="550504"/>
                  <a:pt x="283029" y="494261"/>
                </a:cubicBezTo>
                <a:cubicBezTo>
                  <a:pt x="468086" y="438018"/>
                  <a:pt x="916215" y="145011"/>
                  <a:pt x="1110343" y="64275"/>
                </a:cubicBezTo>
                <a:cubicBezTo>
                  <a:pt x="1304471" y="-16461"/>
                  <a:pt x="1376135" y="-3307"/>
                  <a:pt x="1447800" y="984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0842BD3-1577-E484-0ED8-0970BC8B1A4F}"/>
              </a:ext>
            </a:extLst>
          </p:cNvPr>
          <p:cNvSpPr/>
          <p:nvPr/>
        </p:nvSpPr>
        <p:spPr>
          <a:xfrm>
            <a:off x="2817202" y="2464037"/>
            <a:ext cx="1447800" cy="513997"/>
          </a:xfrm>
          <a:custGeom>
            <a:avLst/>
            <a:gdLst>
              <a:gd name="connsiteX0" fmla="*/ 0 w 1447800"/>
              <a:gd name="connsiteY0" fmla="*/ 401732 h 513997"/>
              <a:gd name="connsiteX1" fmla="*/ 283029 w 1447800"/>
              <a:gd name="connsiteY1" fmla="*/ 494261 h 513997"/>
              <a:gd name="connsiteX2" fmla="*/ 1110343 w 1447800"/>
              <a:gd name="connsiteY2" fmla="*/ 64275 h 513997"/>
              <a:gd name="connsiteX3" fmla="*/ 1447800 w 1447800"/>
              <a:gd name="connsiteY3" fmla="*/ 9847 h 51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513997">
                <a:moveTo>
                  <a:pt x="0" y="401732"/>
                </a:moveTo>
                <a:cubicBezTo>
                  <a:pt x="48986" y="476118"/>
                  <a:pt x="97972" y="550504"/>
                  <a:pt x="283029" y="494261"/>
                </a:cubicBezTo>
                <a:cubicBezTo>
                  <a:pt x="468086" y="438018"/>
                  <a:pt x="916215" y="145011"/>
                  <a:pt x="1110343" y="64275"/>
                </a:cubicBezTo>
                <a:cubicBezTo>
                  <a:pt x="1304471" y="-16461"/>
                  <a:pt x="1376135" y="-3307"/>
                  <a:pt x="1447800" y="984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FEC9F4-9E0F-B5B0-CA49-776807C3B559}"/>
              </a:ext>
            </a:extLst>
          </p:cNvPr>
          <p:cNvCxnSpPr>
            <a:cxnSpLocks/>
          </p:cNvCxnSpPr>
          <p:nvPr/>
        </p:nvCxnSpPr>
        <p:spPr>
          <a:xfrm flipH="1">
            <a:off x="5904637" y="2902514"/>
            <a:ext cx="321076" cy="86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225FC6-F9F0-6EF5-5E75-FCC9B9CE52C9}"/>
              </a:ext>
            </a:extLst>
          </p:cNvPr>
          <p:cNvCxnSpPr>
            <a:cxnSpLocks/>
          </p:cNvCxnSpPr>
          <p:nvPr/>
        </p:nvCxnSpPr>
        <p:spPr>
          <a:xfrm flipH="1">
            <a:off x="4753054" y="2263172"/>
            <a:ext cx="422046" cy="246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6FF9E12-7E9A-5532-1CAD-21963ECDC185}"/>
              </a:ext>
            </a:extLst>
          </p:cNvPr>
          <p:cNvSpPr txBox="1"/>
          <p:nvPr/>
        </p:nvSpPr>
        <p:spPr>
          <a:xfrm>
            <a:off x="5007415" y="2024707"/>
            <a:ext cx="1927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C-Module Conn.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0A02C8-8D53-FF0F-199D-7CAED91B37B9}"/>
              </a:ext>
            </a:extLst>
          </p:cNvPr>
          <p:cNvSpPr/>
          <p:nvPr/>
        </p:nvSpPr>
        <p:spPr>
          <a:xfrm>
            <a:off x="4216065" y="2422536"/>
            <a:ext cx="640468" cy="270714"/>
          </a:xfrm>
          <a:custGeom>
            <a:avLst/>
            <a:gdLst>
              <a:gd name="connsiteX0" fmla="*/ 0 w 861134"/>
              <a:gd name="connsiteY0" fmla="*/ 146482 h 363985"/>
              <a:gd name="connsiteX1" fmla="*/ 337351 w 861134"/>
              <a:gd name="connsiteY1" fmla="*/ 363985 h 363985"/>
              <a:gd name="connsiteX2" fmla="*/ 861134 w 861134"/>
              <a:gd name="connsiteY2" fmla="*/ 213064 h 363985"/>
              <a:gd name="connsiteX3" fmla="*/ 523783 w 861134"/>
              <a:gd name="connsiteY3" fmla="*/ 0 h 363985"/>
              <a:gd name="connsiteX4" fmla="*/ 0 w 861134"/>
              <a:gd name="connsiteY4" fmla="*/ 146482 h 36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134" h="363985">
                <a:moveTo>
                  <a:pt x="0" y="146482"/>
                </a:moveTo>
                <a:lnTo>
                  <a:pt x="337351" y="363985"/>
                </a:lnTo>
                <a:lnTo>
                  <a:pt x="861134" y="213064"/>
                </a:lnTo>
                <a:lnTo>
                  <a:pt x="523783" y="0"/>
                </a:lnTo>
                <a:lnTo>
                  <a:pt x="0" y="14648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394FD3-6F51-F5D7-46B7-95AF1D72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623480" y="2963980"/>
            <a:ext cx="1264957" cy="13391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3016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71D2-4FD5-F112-5AC5-65171B96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Connection: Logic Backplane PCB – with C-module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EF9C-894F-7F9D-4763-9EB4B4BF5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to p.18~20 of mezzanine card design guide for schematic </a:t>
            </a:r>
          </a:p>
          <a:p>
            <a:pPr lvl="1"/>
            <a:r>
              <a:rPr lang="en-US" dirty="0"/>
              <a:t>There are two options: 1) with current limiter and 2) without. </a:t>
            </a:r>
            <a:r>
              <a:rPr lang="en-US" u="sng" dirty="0"/>
              <a:t>Let’s go with 2)</a:t>
            </a:r>
          </a:p>
          <a:p>
            <a:pPr lvl="1"/>
            <a:r>
              <a:rPr lang="en-US" dirty="0"/>
              <a:t>Although there’s official design guide, </a:t>
            </a:r>
            <a:br>
              <a:rPr lang="en-US" dirty="0"/>
            </a:br>
            <a:r>
              <a:rPr lang="en-US" dirty="0"/>
              <a:t>NI-9697 implementation differs slightly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F72AE6-625B-7B68-FBAA-9DE337398DFE}"/>
              </a:ext>
            </a:extLst>
          </p:cNvPr>
          <p:cNvGrpSpPr/>
          <p:nvPr/>
        </p:nvGrpSpPr>
        <p:grpSpPr>
          <a:xfrm>
            <a:off x="9375434" y="55791"/>
            <a:ext cx="2816566" cy="1584978"/>
            <a:chOff x="424127" y="2684683"/>
            <a:chExt cx="4481682" cy="252199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33DFCDA-FBEC-50B4-F6D4-67EE91B0B49A}"/>
                </a:ext>
              </a:extLst>
            </p:cNvPr>
            <p:cNvSpPr/>
            <p:nvPr/>
          </p:nvSpPr>
          <p:spPr>
            <a:xfrm>
              <a:off x="499587" y="3479975"/>
              <a:ext cx="4101479" cy="1726707"/>
            </a:xfrm>
            <a:custGeom>
              <a:avLst/>
              <a:gdLst>
                <a:gd name="connsiteX0" fmla="*/ 0 w 4101483"/>
                <a:gd name="connsiteY0" fmla="*/ 741285 h 1726706"/>
                <a:gd name="connsiteX1" fmla="*/ 1562469 w 4101483"/>
                <a:gd name="connsiteY1" fmla="*/ 1726706 h 1726706"/>
                <a:gd name="connsiteX2" fmla="*/ 4101483 w 4101483"/>
                <a:gd name="connsiteY2" fmla="*/ 896644 h 1726706"/>
                <a:gd name="connsiteX3" fmla="*/ 2641106 w 4101483"/>
                <a:gd name="connsiteY3" fmla="*/ 0 h 1726706"/>
                <a:gd name="connsiteX4" fmla="*/ 0 w 4101483"/>
                <a:gd name="connsiteY4" fmla="*/ 741285 h 172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1483" h="1726706">
                  <a:moveTo>
                    <a:pt x="0" y="741285"/>
                  </a:moveTo>
                  <a:lnTo>
                    <a:pt x="1562469" y="1726706"/>
                  </a:lnTo>
                  <a:lnTo>
                    <a:pt x="4101483" y="896644"/>
                  </a:lnTo>
                  <a:lnTo>
                    <a:pt x="2641106" y="0"/>
                  </a:lnTo>
                  <a:lnTo>
                    <a:pt x="0" y="741285"/>
                  </a:lnTo>
                  <a:close/>
                </a:path>
              </a:pathLst>
            </a:custGeom>
            <a:solidFill>
              <a:schemeClr val="accent1">
                <a:alpha val="3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841D50-0E36-1E0E-4E90-1740830FD694}"/>
                </a:ext>
              </a:extLst>
            </p:cNvPr>
            <p:cNvSpPr/>
            <p:nvPr/>
          </p:nvSpPr>
          <p:spPr>
            <a:xfrm>
              <a:off x="791812" y="3995173"/>
              <a:ext cx="1007614" cy="328474"/>
            </a:xfrm>
            <a:custGeom>
              <a:avLst/>
              <a:gdLst>
                <a:gd name="connsiteX0" fmla="*/ 0 w 1007615"/>
                <a:gd name="connsiteY0" fmla="*/ 266330 h 301841"/>
                <a:gd name="connsiteX1" fmla="*/ 896644 w 1007615"/>
                <a:gd name="connsiteY1" fmla="*/ 0 h 301841"/>
                <a:gd name="connsiteX2" fmla="*/ 1007615 w 1007615"/>
                <a:gd name="connsiteY2" fmla="*/ 62144 h 301841"/>
                <a:gd name="connsiteX3" fmla="*/ 159798 w 1007615"/>
                <a:gd name="connsiteY3" fmla="*/ 301841 h 301841"/>
                <a:gd name="connsiteX4" fmla="*/ 0 w 1007615"/>
                <a:gd name="connsiteY4" fmla="*/ 266330 h 301841"/>
                <a:gd name="connsiteX0" fmla="*/ 0 w 1007615"/>
                <a:gd name="connsiteY0" fmla="*/ 266330 h 328474"/>
                <a:gd name="connsiteX1" fmla="*/ 896644 w 1007615"/>
                <a:gd name="connsiteY1" fmla="*/ 0 h 328474"/>
                <a:gd name="connsiteX2" fmla="*/ 1007615 w 1007615"/>
                <a:gd name="connsiteY2" fmla="*/ 62144 h 328474"/>
                <a:gd name="connsiteX3" fmla="*/ 110970 w 1007615"/>
                <a:gd name="connsiteY3" fmla="*/ 328474 h 328474"/>
                <a:gd name="connsiteX4" fmla="*/ 0 w 1007615"/>
                <a:gd name="connsiteY4" fmla="*/ 266330 h 32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615" h="328474">
                  <a:moveTo>
                    <a:pt x="0" y="266330"/>
                  </a:moveTo>
                  <a:lnTo>
                    <a:pt x="896644" y="0"/>
                  </a:lnTo>
                  <a:lnTo>
                    <a:pt x="1007615" y="62144"/>
                  </a:lnTo>
                  <a:lnTo>
                    <a:pt x="110970" y="328474"/>
                  </a:lnTo>
                  <a:lnTo>
                    <a:pt x="0" y="26633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2C1955-1982-5EDF-E91E-B6EA83B03AB2}"/>
                </a:ext>
              </a:extLst>
            </p:cNvPr>
            <p:cNvSpPr/>
            <p:nvPr/>
          </p:nvSpPr>
          <p:spPr>
            <a:xfrm>
              <a:off x="735587" y="3310820"/>
              <a:ext cx="1007614" cy="328474"/>
            </a:xfrm>
            <a:custGeom>
              <a:avLst/>
              <a:gdLst>
                <a:gd name="connsiteX0" fmla="*/ 0 w 1007615"/>
                <a:gd name="connsiteY0" fmla="*/ 266330 h 301841"/>
                <a:gd name="connsiteX1" fmla="*/ 896644 w 1007615"/>
                <a:gd name="connsiteY1" fmla="*/ 0 h 301841"/>
                <a:gd name="connsiteX2" fmla="*/ 1007615 w 1007615"/>
                <a:gd name="connsiteY2" fmla="*/ 62144 h 301841"/>
                <a:gd name="connsiteX3" fmla="*/ 159798 w 1007615"/>
                <a:gd name="connsiteY3" fmla="*/ 301841 h 301841"/>
                <a:gd name="connsiteX4" fmla="*/ 0 w 1007615"/>
                <a:gd name="connsiteY4" fmla="*/ 266330 h 301841"/>
                <a:gd name="connsiteX0" fmla="*/ 0 w 1007615"/>
                <a:gd name="connsiteY0" fmla="*/ 266330 h 328474"/>
                <a:gd name="connsiteX1" fmla="*/ 896644 w 1007615"/>
                <a:gd name="connsiteY1" fmla="*/ 0 h 328474"/>
                <a:gd name="connsiteX2" fmla="*/ 1007615 w 1007615"/>
                <a:gd name="connsiteY2" fmla="*/ 62144 h 328474"/>
                <a:gd name="connsiteX3" fmla="*/ 110970 w 1007615"/>
                <a:gd name="connsiteY3" fmla="*/ 328474 h 328474"/>
                <a:gd name="connsiteX4" fmla="*/ 0 w 1007615"/>
                <a:gd name="connsiteY4" fmla="*/ 266330 h 32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615" h="328474">
                  <a:moveTo>
                    <a:pt x="0" y="266330"/>
                  </a:moveTo>
                  <a:lnTo>
                    <a:pt x="896644" y="0"/>
                  </a:lnTo>
                  <a:lnTo>
                    <a:pt x="1007615" y="62144"/>
                  </a:lnTo>
                  <a:lnTo>
                    <a:pt x="110970" y="328474"/>
                  </a:lnTo>
                  <a:lnTo>
                    <a:pt x="0" y="26633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A418BB9-D298-843C-6C41-DFCAB1C12976}"/>
                </a:ext>
              </a:extLst>
            </p:cNvPr>
            <p:cNvCxnSpPr/>
            <p:nvPr/>
          </p:nvCxnSpPr>
          <p:spPr>
            <a:xfrm>
              <a:off x="1239394" y="3514769"/>
              <a:ext cx="0" cy="684353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44AA703-DBA9-CA08-DE48-1DF7AD152B93}"/>
                </a:ext>
              </a:extLst>
            </p:cNvPr>
            <p:cNvSpPr/>
            <p:nvPr/>
          </p:nvSpPr>
          <p:spPr>
            <a:xfrm>
              <a:off x="2886141" y="3075177"/>
              <a:ext cx="2019668" cy="985421"/>
            </a:xfrm>
            <a:custGeom>
              <a:avLst/>
              <a:gdLst>
                <a:gd name="connsiteX0" fmla="*/ 0 w 2019670"/>
                <a:gd name="connsiteY0" fmla="*/ 332913 h 985421"/>
                <a:gd name="connsiteX1" fmla="*/ 1069760 w 2019670"/>
                <a:gd name="connsiteY1" fmla="*/ 0 h 985421"/>
                <a:gd name="connsiteX2" fmla="*/ 2019670 w 2019670"/>
                <a:gd name="connsiteY2" fmla="*/ 599243 h 985421"/>
                <a:gd name="connsiteX3" fmla="*/ 883328 w 2019670"/>
                <a:gd name="connsiteY3" fmla="*/ 985421 h 985421"/>
                <a:gd name="connsiteX4" fmla="*/ 0 w 2019670"/>
                <a:gd name="connsiteY4" fmla="*/ 332913 h 98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9670" h="985421">
                  <a:moveTo>
                    <a:pt x="0" y="332913"/>
                  </a:moveTo>
                  <a:lnTo>
                    <a:pt x="1069760" y="0"/>
                  </a:lnTo>
                  <a:lnTo>
                    <a:pt x="2019670" y="599243"/>
                  </a:lnTo>
                  <a:lnTo>
                    <a:pt x="883328" y="985421"/>
                  </a:lnTo>
                  <a:lnTo>
                    <a:pt x="0" y="332913"/>
                  </a:lnTo>
                  <a:close/>
                </a:path>
              </a:pathLst>
            </a:custGeom>
            <a:solidFill>
              <a:schemeClr val="accent2">
                <a:alpha val="38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9FD222A-242F-14AB-48AD-6E989113DEFC}"/>
                </a:ext>
              </a:extLst>
            </p:cNvPr>
            <p:cNvSpPr/>
            <p:nvPr/>
          </p:nvSpPr>
          <p:spPr>
            <a:xfrm>
              <a:off x="424127" y="2684683"/>
              <a:ext cx="3487539" cy="1929340"/>
            </a:xfrm>
            <a:custGeom>
              <a:avLst/>
              <a:gdLst>
                <a:gd name="connsiteX0" fmla="*/ 0 w 4101483"/>
                <a:gd name="connsiteY0" fmla="*/ 741285 h 1726706"/>
                <a:gd name="connsiteX1" fmla="*/ 1562469 w 4101483"/>
                <a:gd name="connsiteY1" fmla="*/ 1726706 h 1726706"/>
                <a:gd name="connsiteX2" fmla="*/ 4101483 w 4101483"/>
                <a:gd name="connsiteY2" fmla="*/ 896644 h 1726706"/>
                <a:gd name="connsiteX3" fmla="*/ 2641106 w 4101483"/>
                <a:gd name="connsiteY3" fmla="*/ 0 h 1726706"/>
                <a:gd name="connsiteX4" fmla="*/ 0 w 4101483"/>
                <a:gd name="connsiteY4" fmla="*/ 741285 h 1726706"/>
                <a:gd name="connsiteX0" fmla="*/ 0 w 3130978"/>
                <a:gd name="connsiteY0" fmla="*/ 741285 h 1726706"/>
                <a:gd name="connsiteX1" fmla="*/ 1562469 w 3130978"/>
                <a:gd name="connsiteY1" fmla="*/ 1726706 h 1726706"/>
                <a:gd name="connsiteX2" fmla="*/ 3130978 w 3130978"/>
                <a:gd name="connsiteY2" fmla="*/ 312667 h 1726706"/>
                <a:gd name="connsiteX3" fmla="*/ 2641106 w 3130978"/>
                <a:gd name="connsiteY3" fmla="*/ 0 h 1726706"/>
                <a:gd name="connsiteX4" fmla="*/ 0 w 3130978"/>
                <a:gd name="connsiteY4" fmla="*/ 741285 h 1726706"/>
                <a:gd name="connsiteX0" fmla="*/ 0 w 3130978"/>
                <a:gd name="connsiteY0" fmla="*/ 741285 h 1726706"/>
                <a:gd name="connsiteX1" fmla="*/ 1562469 w 3130978"/>
                <a:gd name="connsiteY1" fmla="*/ 1726706 h 1726706"/>
                <a:gd name="connsiteX2" fmla="*/ 3130978 w 3130978"/>
                <a:gd name="connsiteY2" fmla="*/ 312667 h 1726706"/>
                <a:gd name="connsiteX3" fmla="*/ 3128622 w 3130978"/>
                <a:gd name="connsiteY3" fmla="*/ 285071 h 1726706"/>
                <a:gd name="connsiteX4" fmla="*/ 2641106 w 3130978"/>
                <a:gd name="connsiteY4" fmla="*/ 0 h 1726706"/>
                <a:gd name="connsiteX5" fmla="*/ 0 w 3130978"/>
                <a:gd name="connsiteY5" fmla="*/ 741285 h 1726706"/>
                <a:gd name="connsiteX0" fmla="*/ 0 w 3128622"/>
                <a:gd name="connsiteY0" fmla="*/ 741285 h 1726706"/>
                <a:gd name="connsiteX1" fmla="*/ 1562469 w 3128622"/>
                <a:gd name="connsiteY1" fmla="*/ 1726706 h 1726706"/>
                <a:gd name="connsiteX2" fmla="*/ 2083640 w 3128622"/>
                <a:gd name="connsiteY2" fmla="*/ 618559 h 1726706"/>
                <a:gd name="connsiteX3" fmla="*/ 3128622 w 3128622"/>
                <a:gd name="connsiteY3" fmla="*/ 285071 h 1726706"/>
                <a:gd name="connsiteX4" fmla="*/ 2641106 w 3128622"/>
                <a:gd name="connsiteY4" fmla="*/ 0 h 1726706"/>
                <a:gd name="connsiteX5" fmla="*/ 0 w 3128622"/>
                <a:gd name="connsiteY5" fmla="*/ 741285 h 1726706"/>
                <a:gd name="connsiteX0" fmla="*/ 0 w 3177147"/>
                <a:gd name="connsiteY0" fmla="*/ 741285 h 1726706"/>
                <a:gd name="connsiteX1" fmla="*/ 1562469 w 3177147"/>
                <a:gd name="connsiteY1" fmla="*/ 1726706 h 1726706"/>
                <a:gd name="connsiteX2" fmla="*/ 2083640 w 3177147"/>
                <a:gd name="connsiteY2" fmla="*/ 618559 h 1726706"/>
                <a:gd name="connsiteX3" fmla="*/ 3177147 w 3177147"/>
                <a:gd name="connsiteY3" fmla="*/ 304935 h 1726706"/>
                <a:gd name="connsiteX4" fmla="*/ 2641106 w 3177147"/>
                <a:gd name="connsiteY4" fmla="*/ 0 h 1726706"/>
                <a:gd name="connsiteX5" fmla="*/ 0 w 3177147"/>
                <a:gd name="connsiteY5" fmla="*/ 741285 h 1726706"/>
                <a:gd name="connsiteX0" fmla="*/ 0 w 3177147"/>
                <a:gd name="connsiteY0" fmla="*/ 741285 h 1726706"/>
                <a:gd name="connsiteX1" fmla="*/ 1562469 w 3177147"/>
                <a:gd name="connsiteY1" fmla="*/ 1726706 h 1726706"/>
                <a:gd name="connsiteX2" fmla="*/ 2083640 w 3177147"/>
                <a:gd name="connsiteY2" fmla="*/ 618559 h 1726706"/>
                <a:gd name="connsiteX3" fmla="*/ 2073197 w 3177147"/>
                <a:gd name="connsiteY3" fmla="*/ 583019 h 1726706"/>
                <a:gd name="connsiteX4" fmla="*/ 3177147 w 3177147"/>
                <a:gd name="connsiteY4" fmla="*/ 304935 h 1726706"/>
                <a:gd name="connsiteX5" fmla="*/ 2641106 w 3177147"/>
                <a:gd name="connsiteY5" fmla="*/ 0 h 1726706"/>
                <a:gd name="connsiteX6" fmla="*/ 0 w 3177147"/>
                <a:gd name="connsiteY6" fmla="*/ 741285 h 1726706"/>
                <a:gd name="connsiteX0" fmla="*/ 0 w 3177147"/>
                <a:gd name="connsiteY0" fmla="*/ 741285 h 1726706"/>
                <a:gd name="connsiteX1" fmla="*/ 1562469 w 3177147"/>
                <a:gd name="connsiteY1" fmla="*/ 1726706 h 1726706"/>
                <a:gd name="connsiteX2" fmla="*/ 3058190 w 3177147"/>
                <a:gd name="connsiteY2" fmla="*/ 1337606 h 1726706"/>
                <a:gd name="connsiteX3" fmla="*/ 2073197 w 3177147"/>
                <a:gd name="connsiteY3" fmla="*/ 583019 h 1726706"/>
                <a:gd name="connsiteX4" fmla="*/ 3177147 w 3177147"/>
                <a:gd name="connsiteY4" fmla="*/ 304935 h 1726706"/>
                <a:gd name="connsiteX5" fmla="*/ 2641106 w 3177147"/>
                <a:gd name="connsiteY5" fmla="*/ 0 h 1726706"/>
                <a:gd name="connsiteX6" fmla="*/ 0 w 3177147"/>
                <a:gd name="connsiteY6" fmla="*/ 741285 h 1726706"/>
                <a:gd name="connsiteX0" fmla="*/ 0 w 3177147"/>
                <a:gd name="connsiteY0" fmla="*/ 741285 h 1726706"/>
                <a:gd name="connsiteX1" fmla="*/ 1562469 w 3177147"/>
                <a:gd name="connsiteY1" fmla="*/ 1726706 h 1726706"/>
                <a:gd name="connsiteX2" fmla="*/ 3058190 w 3177147"/>
                <a:gd name="connsiteY2" fmla="*/ 1337606 h 1726706"/>
                <a:gd name="connsiteX3" fmla="*/ 2000409 w 3177147"/>
                <a:gd name="connsiteY3" fmla="*/ 610828 h 1726706"/>
                <a:gd name="connsiteX4" fmla="*/ 3177147 w 3177147"/>
                <a:gd name="connsiteY4" fmla="*/ 304935 h 1726706"/>
                <a:gd name="connsiteX5" fmla="*/ 2641106 w 3177147"/>
                <a:gd name="connsiteY5" fmla="*/ 0 h 1726706"/>
                <a:gd name="connsiteX6" fmla="*/ 0 w 3177147"/>
                <a:gd name="connsiteY6" fmla="*/ 741285 h 1726706"/>
                <a:gd name="connsiteX0" fmla="*/ 0 w 3177147"/>
                <a:gd name="connsiteY0" fmla="*/ 741285 h 1726706"/>
                <a:gd name="connsiteX1" fmla="*/ 1562469 w 3177147"/>
                <a:gd name="connsiteY1" fmla="*/ 1726706 h 1726706"/>
                <a:gd name="connsiteX2" fmla="*/ 3001577 w 3177147"/>
                <a:gd name="connsiteY2" fmla="*/ 1274044 h 1726706"/>
                <a:gd name="connsiteX3" fmla="*/ 2000409 w 3177147"/>
                <a:gd name="connsiteY3" fmla="*/ 610828 h 1726706"/>
                <a:gd name="connsiteX4" fmla="*/ 3177147 w 3177147"/>
                <a:gd name="connsiteY4" fmla="*/ 304935 h 1726706"/>
                <a:gd name="connsiteX5" fmla="*/ 2641106 w 3177147"/>
                <a:gd name="connsiteY5" fmla="*/ 0 h 1726706"/>
                <a:gd name="connsiteX6" fmla="*/ 0 w 3177147"/>
                <a:gd name="connsiteY6" fmla="*/ 741285 h 1726706"/>
                <a:gd name="connsiteX0" fmla="*/ 0 w 3177147"/>
                <a:gd name="connsiteY0" fmla="*/ 741285 h 1726706"/>
                <a:gd name="connsiteX1" fmla="*/ 1562469 w 3177147"/>
                <a:gd name="connsiteY1" fmla="*/ 1726706 h 1726706"/>
                <a:gd name="connsiteX2" fmla="*/ 3001577 w 3177147"/>
                <a:gd name="connsiteY2" fmla="*/ 1274044 h 1726706"/>
                <a:gd name="connsiteX3" fmla="*/ 2081285 w 3177147"/>
                <a:gd name="connsiteY3" fmla="*/ 618773 h 1726706"/>
                <a:gd name="connsiteX4" fmla="*/ 3177147 w 3177147"/>
                <a:gd name="connsiteY4" fmla="*/ 304935 h 1726706"/>
                <a:gd name="connsiteX5" fmla="*/ 2641106 w 3177147"/>
                <a:gd name="connsiteY5" fmla="*/ 0 h 1726706"/>
                <a:gd name="connsiteX6" fmla="*/ 0 w 3177147"/>
                <a:gd name="connsiteY6" fmla="*/ 741285 h 1726706"/>
                <a:gd name="connsiteX0" fmla="*/ 0 w 3177147"/>
                <a:gd name="connsiteY0" fmla="*/ 741285 h 1726706"/>
                <a:gd name="connsiteX1" fmla="*/ 1562469 w 3177147"/>
                <a:gd name="connsiteY1" fmla="*/ 1726706 h 1726706"/>
                <a:gd name="connsiteX2" fmla="*/ 3001577 w 3177147"/>
                <a:gd name="connsiteY2" fmla="*/ 1274044 h 1726706"/>
                <a:gd name="connsiteX3" fmla="*/ 2081285 w 3177147"/>
                <a:gd name="connsiteY3" fmla="*/ 634663 h 1726706"/>
                <a:gd name="connsiteX4" fmla="*/ 3177147 w 3177147"/>
                <a:gd name="connsiteY4" fmla="*/ 304935 h 1726706"/>
                <a:gd name="connsiteX5" fmla="*/ 2641106 w 3177147"/>
                <a:gd name="connsiteY5" fmla="*/ 0 h 1726706"/>
                <a:gd name="connsiteX6" fmla="*/ 0 w 3177147"/>
                <a:gd name="connsiteY6" fmla="*/ 741285 h 1726706"/>
                <a:gd name="connsiteX0" fmla="*/ 0 w 3177147"/>
                <a:gd name="connsiteY0" fmla="*/ 741285 h 1726706"/>
                <a:gd name="connsiteX1" fmla="*/ 1562469 w 3177147"/>
                <a:gd name="connsiteY1" fmla="*/ 1726706 h 1726706"/>
                <a:gd name="connsiteX2" fmla="*/ 3001577 w 3177147"/>
                <a:gd name="connsiteY2" fmla="*/ 1274044 h 1726706"/>
                <a:gd name="connsiteX3" fmla="*/ 2101504 w 3177147"/>
                <a:gd name="connsiteY3" fmla="*/ 634663 h 1726706"/>
                <a:gd name="connsiteX4" fmla="*/ 3177147 w 3177147"/>
                <a:gd name="connsiteY4" fmla="*/ 304935 h 1726706"/>
                <a:gd name="connsiteX5" fmla="*/ 2641106 w 3177147"/>
                <a:gd name="connsiteY5" fmla="*/ 0 h 1726706"/>
                <a:gd name="connsiteX6" fmla="*/ 0 w 3177147"/>
                <a:gd name="connsiteY6" fmla="*/ 741285 h 172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7147" h="1726706">
                  <a:moveTo>
                    <a:pt x="0" y="741285"/>
                  </a:moveTo>
                  <a:lnTo>
                    <a:pt x="1562469" y="1726706"/>
                  </a:lnTo>
                  <a:lnTo>
                    <a:pt x="3001577" y="1274044"/>
                  </a:lnTo>
                  <a:lnTo>
                    <a:pt x="2101504" y="634663"/>
                  </a:lnTo>
                  <a:lnTo>
                    <a:pt x="3177147" y="304935"/>
                  </a:lnTo>
                  <a:lnTo>
                    <a:pt x="2641106" y="0"/>
                  </a:lnTo>
                  <a:lnTo>
                    <a:pt x="0" y="741285"/>
                  </a:lnTo>
                  <a:close/>
                </a:path>
              </a:pathLst>
            </a:custGeom>
            <a:solidFill>
              <a:schemeClr val="accent6">
                <a:alpha val="26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4F4980-88BB-ED51-7C61-24BC684D1676}"/>
                </a:ext>
              </a:extLst>
            </p:cNvPr>
            <p:cNvSpPr/>
            <p:nvPr/>
          </p:nvSpPr>
          <p:spPr>
            <a:xfrm>
              <a:off x="1550523" y="3012756"/>
              <a:ext cx="1447798" cy="513997"/>
            </a:xfrm>
            <a:custGeom>
              <a:avLst/>
              <a:gdLst>
                <a:gd name="connsiteX0" fmla="*/ 0 w 1447800"/>
                <a:gd name="connsiteY0" fmla="*/ 401732 h 513997"/>
                <a:gd name="connsiteX1" fmla="*/ 283029 w 1447800"/>
                <a:gd name="connsiteY1" fmla="*/ 494261 h 513997"/>
                <a:gd name="connsiteX2" fmla="*/ 1110343 w 1447800"/>
                <a:gd name="connsiteY2" fmla="*/ 64275 h 513997"/>
                <a:gd name="connsiteX3" fmla="*/ 1447800 w 1447800"/>
                <a:gd name="connsiteY3" fmla="*/ 9847 h 51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7800" h="513997">
                  <a:moveTo>
                    <a:pt x="0" y="401732"/>
                  </a:moveTo>
                  <a:cubicBezTo>
                    <a:pt x="48986" y="476118"/>
                    <a:pt x="97972" y="550504"/>
                    <a:pt x="283029" y="494261"/>
                  </a:cubicBezTo>
                  <a:cubicBezTo>
                    <a:pt x="468086" y="438018"/>
                    <a:pt x="916215" y="145011"/>
                    <a:pt x="1110343" y="64275"/>
                  </a:cubicBezTo>
                  <a:cubicBezTo>
                    <a:pt x="1304471" y="-16461"/>
                    <a:pt x="1376135" y="-3307"/>
                    <a:pt x="1447800" y="9847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842BD3-1577-E484-0ED8-0970BC8B1A4F}"/>
                </a:ext>
              </a:extLst>
            </p:cNvPr>
            <p:cNvSpPr/>
            <p:nvPr/>
          </p:nvSpPr>
          <p:spPr>
            <a:xfrm>
              <a:off x="1553769" y="2950270"/>
              <a:ext cx="1447799" cy="513997"/>
            </a:xfrm>
            <a:custGeom>
              <a:avLst/>
              <a:gdLst>
                <a:gd name="connsiteX0" fmla="*/ 0 w 1447800"/>
                <a:gd name="connsiteY0" fmla="*/ 401732 h 513997"/>
                <a:gd name="connsiteX1" fmla="*/ 283029 w 1447800"/>
                <a:gd name="connsiteY1" fmla="*/ 494261 h 513997"/>
                <a:gd name="connsiteX2" fmla="*/ 1110343 w 1447800"/>
                <a:gd name="connsiteY2" fmla="*/ 64275 h 513997"/>
                <a:gd name="connsiteX3" fmla="*/ 1447800 w 1447800"/>
                <a:gd name="connsiteY3" fmla="*/ 9847 h 51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7800" h="513997">
                  <a:moveTo>
                    <a:pt x="0" y="401732"/>
                  </a:moveTo>
                  <a:cubicBezTo>
                    <a:pt x="48986" y="476118"/>
                    <a:pt x="97972" y="550504"/>
                    <a:pt x="283029" y="494261"/>
                  </a:cubicBezTo>
                  <a:cubicBezTo>
                    <a:pt x="468086" y="438018"/>
                    <a:pt x="916215" y="145011"/>
                    <a:pt x="1110343" y="64275"/>
                  </a:cubicBezTo>
                  <a:cubicBezTo>
                    <a:pt x="1304471" y="-16461"/>
                    <a:pt x="1376135" y="-3307"/>
                    <a:pt x="1447800" y="9847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50A02C8-8D53-FF0F-199D-7CAED91B37B9}"/>
                </a:ext>
              </a:extLst>
            </p:cNvPr>
            <p:cNvSpPr/>
            <p:nvPr/>
          </p:nvSpPr>
          <p:spPr>
            <a:xfrm>
              <a:off x="2952635" y="2908764"/>
              <a:ext cx="640467" cy="270714"/>
            </a:xfrm>
            <a:custGeom>
              <a:avLst/>
              <a:gdLst>
                <a:gd name="connsiteX0" fmla="*/ 0 w 861134"/>
                <a:gd name="connsiteY0" fmla="*/ 146482 h 363985"/>
                <a:gd name="connsiteX1" fmla="*/ 337351 w 861134"/>
                <a:gd name="connsiteY1" fmla="*/ 363985 h 363985"/>
                <a:gd name="connsiteX2" fmla="*/ 861134 w 861134"/>
                <a:gd name="connsiteY2" fmla="*/ 213064 h 363985"/>
                <a:gd name="connsiteX3" fmla="*/ 523783 w 861134"/>
                <a:gd name="connsiteY3" fmla="*/ 0 h 363985"/>
                <a:gd name="connsiteX4" fmla="*/ 0 w 861134"/>
                <a:gd name="connsiteY4" fmla="*/ 146482 h 36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1134" h="363985">
                  <a:moveTo>
                    <a:pt x="0" y="146482"/>
                  </a:moveTo>
                  <a:lnTo>
                    <a:pt x="337351" y="363985"/>
                  </a:lnTo>
                  <a:lnTo>
                    <a:pt x="861134" y="213064"/>
                  </a:lnTo>
                  <a:lnTo>
                    <a:pt x="523783" y="0"/>
                  </a:lnTo>
                  <a:lnTo>
                    <a:pt x="0" y="146482"/>
                  </a:lnTo>
                  <a:close/>
                </a:path>
              </a:pathLst>
            </a:custGeom>
            <a:solidFill>
              <a:schemeClr val="accent4">
                <a:alpha val="44000"/>
              </a:schemeClr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70FB8AB-AFCE-90AE-4C45-32D16B659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170" y="2171033"/>
            <a:ext cx="5109188" cy="19781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FA096A-649F-9240-D38E-D31F94A08C6D}"/>
              </a:ext>
            </a:extLst>
          </p:cNvPr>
          <p:cNvCxnSpPr>
            <a:cxnSpLocks/>
          </p:cNvCxnSpPr>
          <p:nvPr/>
        </p:nvCxnSpPr>
        <p:spPr>
          <a:xfrm>
            <a:off x="9690307" y="1839468"/>
            <a:ext cx="0" cy="270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92EB750-E65B-8AC8-1387-474EC2AD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779" y="4498572"/>
            <a:ext cx="5537308" cy="222735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CBE73E-547E-9E59-79A8-62F333DE0AFA}"/>
              </a:ext>
            </a:extLst>
          </p:cNvPr>
          <p:cNvSpPr txBox="1"/>
          <p:nvPr/>
        </p:nvSpPr>
        <p:spPr>
          <a:xfrm>
            <a:off x="328317" y="4809511"/>
            <a:ext cx="15309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Dedicated 5V</a:t>
            </a:r>
          </a:p>
          <a:p>
            <a:r>
              <a:rPr lang="en-US" dirty="0"/>
              <a:t>for C-modules</a:t>
            </a:r>
          </a:p>
          <a:p>
            <a:r>
              <a:rPr lang="en-US" dirty="0"/>
              <a:t>(pin 86, 91)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1F12D0-5EE7-7990-C2D0-728B49D80644}"/>
              </a:ext>
            </a:extLst>
          </p:cNvPr>
          <p:cNvCxnSpPr>
            <a:cxnSpLocks/>
          </p:cNvCxnSpPr>
          <p:nvPr/>
        </p:nvCxnSpPr>
        <p:spPr>
          <a:xfrm>
            <a:off x="5362113" y="5237876"/>
            <a:ext cx="942893" cy="213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7F1F6400-1125-74E3-50A5-4507067CC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166" y="3618490"/>
            <a:ext cx="2723163" cy="2607756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3DCB77-EB1C-F45A-B1EA-16021040D1E8}"/>
              </a:ext>
            </a:extLst>
          </p:cNvPr>
          <p:cNvCxnSpPr>
            <a:cxnSpLocks/>
          </p:cNvCxnSpPr>
          <p:nvPr/>
        </p:nvCxnSpPr>
        <p:spPr>
          <a:xfrm>
            <a:off x="1867241" y="5073200"/>
            <a:ext cx="1545772" cy="350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A082A0-0DF2-4117-D0CB-50390FF9E6E3}"/>
              </a:ext>
            </a:extLst>
          </p:cNvPr>
          <p:cNvCxnSpPr>
            <a:cxnSpLocks/>
          </p:cNvCxnSpPr>
          <p:nvPr/>
        </p:nvCxnSpPr>
        <p:spPr>
          <a:xfrm flipV="1">
            <a:off x="1867241" y="4834109"/>
            <a:ext cx="2225040" cy="2555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CDFDBF2-36C2-BB96-1B1F-0A869C8745D3}"/>
              </a:ext>
            </a:extLst>
          </p:cNvPr>
          <p:cNvSpPr txBox="1"/>
          <p:nvPr/>
        </p:nvSpPr>
        <p:spPr>
          <a:xfrm>
            <a:off x="354936" y="3173838"/>
            <a:ext cx="18444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A couple of caps which is not described in design guide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D7A2CE-86E2-2EE6-10DE-A0EB9E1313E1}"/>
              </a:ext>
            </a:extLst>
          </p:cNvPr>
          <p:cNvCxnSpPr>
            <a:cxnSpLocks/>
          </p:cNvCxnSpPr>
          <p:nvPr/>
        </p:nvCxnSpPr>
        <p:spPr>
          <a:xfrm>
            <a:off x="2122256" y="3483092"/>
            <a:ext cx="600839" cy="306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1ECA27-2F54-C7C8-F988-A49900ACF69C}"/>
              </a:ext>
            </a:extLst>
          </p:cNvPr>
          <p:cNvSpPr txBox="1"/>
          <p:nvPr/>
        </p:nvSpPr>
        <p:spPr>
          <a:xfrm>
            <a:off x="6252406" y="4485473"/>
            <a:ext cx="2226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+5V_C_SERIES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7A9BDC-439E-CD5A-F214-C7B9ADAE2A6A}"/>
              </a:ext>
            </a:extLst>
          </p:cNvPr>
          <p:cNvSpPr txBox="1"/>
          <p:nvPr/>
        </p:nvSpPr>
        <p:spPr>
          <a:xfrm>
            <a:off x="8387135" y="5848612"/>
            <a:ext cx="2226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VCC_SLOT1_FILT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CE43198-E98C-CBA4-DBDD-E88F40EA4EB7}"/>
              </a:ext>
            </a:extLst>
          </p:cNvPr>
          <p:cNvCxnSpPr>
            <a:cxnSpLocks/>
          </p:cNvCxnSpPr>
          <p:nvPr/>
        </p:nvCxnSpPr>
        <p:spPr>
          <a:xfrm flipV="1">
            <a:off x="10451269" y="6017889"/>
            <a:ext cx="392805" cy="28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0F9B14-DAD9-419E-624A-7F218B6988E2}"/>
              </a:ext>
            </a:extLst>
          </p:cNvPr>
          <p:cNvCxnSpPr>
            <a:cxnSpLocks/>
          </p:cNvCxnSpPr>
          <p:nvPr/>
        </p:nvCxnSpPr>
        <p:spPr>
          <a:xfrm>
            <a:off x="7806208" y="4791740"/>
            <a:ext cx="77163" cy="1891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EE5BA6A-5AFA-26F9-AE5C-3EBE77A8FB4C}"/>
              </a:ext>
            </a:extLst>
          </p:cNvPr>
          <p:cNvSpPr txBox="1"/>
          <p:nvPr/>
        </p:nvSpPr>
        <p:spPr>
          <a:xfrm>
            <a:off x="9646577" y="4513254"/>
            <a:ext cx="1866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r"/>
            <a:r>
              <a:rPr lang="en-US" sz="1400" dirty="0"/>
              <a:t>* I tried replicating NI-9697 myself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15AD896-4E9A-3C64-263A-FCA9CD731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" y="6543367"/>
            <a:ext cx="1850301" cy="24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1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71D2-4FD5-F112-5AC5-65171B96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Connection: Logic Backplane PCB – with C-module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EF9C-894F-7F9D-4763-9EB4B4BF5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Altium has schematic symbol, but row-column-</a:t>
            </a:r>
            <a:r>
              <a:rPr lang="en-US" dirty="0" err="1"/>
              <a:t>majorness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differs from </a:t>
            </a:r>
            <a:r>
              <a:rPr lang="en-US" dirty="0" err="1"/>
              <a:t>pinmap</a:t>
            </a:r>
            <a:r>
              <a:rPr lang="en-US" dirty="0"/>
              <a:t> in </a:t>
            </a:r>
            <a:r>
              <a:rPr lang="en-US" dirty="0" err="1"/>
              <a:t>sbRIO</a:t>
            </a:r>
            <a:r>
              <a:rPr lang="en-US" dirty="0"/>
              <a:t> user manual, </a:t>
            </a:r>
            <a:r>
              <a:rPr lang="en-US" u="sng" dirty="0"/>
              <a:t>be aware</a:t>
            </a:r>
            <a:r>
              <a:rPr lang="en-US" dirty="0"/>
              <a:t>.</a:t>
            </a:r>
          </a:p>
          <a:p>
            <a:r>
              <a:rPr lang="en-US" dirty="0"/>
              <a:t>Below is what I did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33DFCDA-FBEC-50B4-F6D4-67EE91B0B49A}"/>
              </a:ext>
            </a:extLst>
          </p:cNvPr>
          <p:cNvSpPr/>
          <p:nvPr/>
        </p:nvSpPr>
        <p:spPr>
          <a:xfrm>
            <a:off x="9422858" y="555601"/>
            <a:ext cx="2577623" cy="1085168"/>
          </a:xfrm>
          <a:custGeom>
            <a:avLst/>
            <a:gdLst>
              <a:gd name="connsiteX0" fmla="*/ 0 w 4101483"/>
              <a:gd name="connsiteY0" fmla="*/ 741285 h 1726706"/>
              <a:gd name="connsiteX1" fmla="*/ 1562469 w 4101483"/>
              <a:gd name="connsiteY1" fmla="*/ 1726706 h 1726706"/>
              <a:gd name="connsiteX2" fmla="*/ 4101483 w 4101483"/>
              <a:gd name="connsiteY2" fmla="*/ 896644 h 1726706"/>
              <a:gd name="connsiteX3" fmla="*/ 2641106 w 4101483"/>
              <a:gd name="connsiteY3" fmla="*/ 0 h 1726706"/>
              <a:gd name="connsiteX4" fmla="*/ 0 w 4101483"/>
              <a:gd name="connsiteY4" fmla="*/ 741285 h 172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1483" h="1726706">
                <a:moveTo>
                  <a:pt x="0" y="741285"/>
                </a:moveTo>
                <a:lnTo>
                  <a:pt x="1562469" y="1726706"/>
                </a:lnTo>
                <a:lnTo>
                  <a:pt x="4101483" y="896644"/>
                </a:lnTo>
                <a:lnTo>
                  <a:pt x="2641106" y="0"/>
                </a:lnTo>
                <a:lnTo>
                  <a:pt x="0" y="741285"/>
                </a:lnTo>
                <a:close/>
              </a:path>
            </a:pathLst>
          </a:cu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841D50-0E36-1E0E-4E90-1740830FD694}"/>
              </a:ext>
            </a:extLst>
          </p:cNvPr>
          <p:cNvSpPr/>
          <p:nvPr/>
        </p:nvSpPr>
        <p:spPr>
          <a:xfrm>
            <a:off x="9606510" y="879383"/>
            <a:ext cx="633247" cy="206433"/>
          </a:xfrm>
          <a:custGeom>
            <a:avLst/>
            <a:gdLst>
              <a:gd name="connsiteX0" fmla="*/ 0 w 1007615"/>
              <a:gd name="connsiteY0" fmla="*/ 266330 h 301841"/>
              <a:gd name="connsiteX1" fmla="*/ 896644 w 1007615"/>
              <a:gd name="connsiteY1" fmla="*/ 0 h 301841"/>
              <a:gd name="connsiteX2" fmla="*/ 1007615 w 1007615"/>
              <a:gd name="connsiteY2" fmla="*/ 62144 h 301841"/>
              <a:gd name="connsiteX3" fmla="*/ 159798 w 1007615"/>
              <a:gd name="connsiteY3" fmla="*/ 301841 h 301841"/>
              <a:gd name="connsiteX4" fmla="*/ 0 w 1007615"/>
              <a:gd name="connsiteY4" fmla="*/ 266330 h 301841"/>
              <a:gd name="connsiteX0" fmla="*/ 0 w 1007615"/>
              <a:gd name="connsiteY0" fmla="*/ 266330 h 328474"/>
              <a:gd name="connsiteX1" fmla="*/ 896644 w 1007615"/>
              <a:gd name="connsiteY1" fmla="*/ 0 h 328474"/>
              <a:gd name="connsiteX2" fmla="*/ 1007615 w 1007615"/>
              <a:gd name="connsiteY2" fmla="*/ 62144 h 328474"/>
              <a:gd name="connsiteX3" fmla="*/ 110970 w 1007615"/>
              <a:gd name="connsiteY3" fmla="*/ 328474 h 328474"/>
              <a:gd name="connsiteX4" fmla="*/ 0 w 1007615"/>
              <a:gd name="connsiteY4" fmla="*/ 26633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615" h="328474">
                <a:moveTo>
                  <a:pt x="0" y="266330"/>
                </a:moveTo>
                <a:lnTo>
                  <a:pt x="896644" y="0"/>
                </a:lnTo>
                <a:lnTo>
                  <a:pt x="1007615" y="62144"/>
                </a:lnTo>
                <a:lnTo>
                  <a:pt x="110970" y="328474"/>
                </a:lnTo>
                <a:lnTo>
                  <a:pt x="0" y="26633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418BB9-D298-843C-6C41-DFCAB1C12976}"/>
              </a:ext>
            </a:extLst>
          </p:cNvPr>
          <p:cNvCxnSpPr/>
          <p:nvPr/>
        </p:nvCxnSpPr>
        <p:spPr>
          <a:xfrm>
            <a:off x="9887798" y="577468"/>
            <a:ext cx="0" cy="43008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4AA703-DBA9-CA08-DE48-1DF7AD152B93}"/>
              </a:ext>
            </a:extLst>
          </p:cNvPr>
          <p:cNvSpPr/>
          <p:nvPr/>
        </p:nvSpPr>
        <p:spPr>
          <a:xfrm>
            <a:off x="10922716" y="301201"/>
            <a:ext cx="1269284" cy="619299"/>
          </a:xfrm>
          <a:custGeom>
            <a:avLst/>
            <a:gdLst>
              <a:gd name="connsiteX0" fmla="*/ 0 w 2019670"/>
              <a:gd name="connsiteY0" fmla="*/ 332913 h 985421"/>
              <a:gd name="connsiteX1" fmla="*/ 1069760 w 2019670"/>
              <a:gd name="connsiteY1" fmla="*/ 0 h 985421"/>
              <a:gd name="connsiteX2" fmla="*/ 2019670 w 2019670"/>
              <a:gd name="connsiteY2" fmla="*/ 599243 h 985421"/>
              <a:gd name="connsiteX3" fmla="*/ 883328 w 2019670"/>
              <a:gd name="connsiteY3" fmla="*/ 985421 h 985421"/>
              <a:gd name="connsiteX4" fmla="*/ 0 w 2019670"/>
              <a:gd name="connsiteY4" fmla="*/ 332913 h 98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670" h="985421">
                <a:moveTo>
                  <a:pt x="0" y="332913"/>
                </a:moveTo>
                <a:lnTo>
                  <a:pt x="1069760" y="0"/>
                </a:lnTo>
                <a:lnTo>
                  <a:pt x="2019670" y="599243"/>
                </a:lnTo>
                <a:lnTo>
                  <a:pt x="883328" y="985421"/>
                </a:lnTo>
                <a:lnTo>
                  <a:pt x="0" y="332913"/>
                </a:lnTo>
                <a:close/>
              </a:path>
            </a:pathLst>
          </a:custGeom>
          <a:solidFill>
            <a:schemeClr val="accent2">
              <a:alpha val="38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FD222A-242F-14AB-48AD-6E989113DEFC}"/>
              </a:ext>
            </a:extLst>
          </p:cNvPr>
          <p:cNvSpPr/>
          <p:nvPr/>
        </p:nvSpPr>
        <p:spPr>
          <a:xfrm>
            <a:off x="9375434" y="55791"/>
            <a:ext cx="2191785" cy="1212515"/>
          </a:xfrm>
          <a:custGeom>
            <a:avLst/>
            <a:gdLst>
              <a:gd name="connsiteX0" fmla="*/ 0 w 4101483"/>
              <a:gd name="connsiteY0" fmla="*/ 741285 h 1726706"/>
              <a:gd name="connsiteX1" fmla="*/ 1562469 w 4101483"/>
              <a:gd name="connsiteY1" fmla="*/ 1726706 h 1726706"/>
              <a:gd name="connsiteX2" fmla="*/ 4101483 w 4101483"/>
              <a:gd name="connsiteY2" fmla="*/ 896644 h 1726706"/>
              <a:gd name="connsiteX3" fmla="*/ 2641106 w 4101483"/>
              <a:gd name="connsiteY3" fmla="*/ 0 h 1726706"/>
              <a:gd name="connsiteX4" fmla="*/ 0 w 4101483"/>
              <a:gd name="connsiteY4" fmla="*/ 741285 h 1726706"/>
              <a:gd name="connsiteX0" fmla="*/ 0 w 3130978"/>
              <a:gd name="connsiteY0" fmla="*/ 741285 h 1726706"/>
              <a:gd name="connsiteX1" fmla="*/ 1562469 w 3130978"/>
              <a:gd name="connsiteY1" fmla="*/ 1726706 h 1726706"/>
              <a:gd name="connsiteX2" fmla="*/ 3130978 w 3130978"/>
              <a:gd name="connsiteY2" fmla="*/ 312667 h 1726706"/>
              <a:gd name="connsiteX3" fmla="*/ 2641106 w 3130978"/>
              <a:gd name="connsiteY3" fmla="*/ 0 h 1726706"/>
              <a:gd name="connsiteX4" fmla="*/ 0 w 3130978"/>
              <a:gd name="connsiteY4" fmla="*/ 741285 h 1726706"/>
              <a:gd name="connsiteX0" fmla="*/ 0 w 3130978"/>
              <a:gd name="connsiteY0" fmla="*/ 741285 h 1726706"/>
              <a:gd name="connsiteX1" fmla="*/ 1562469 w 3130978"/>
              <a:gd name="connsiteY1" fmla="*/ 1726706 h 1726706"/>
              <a:gd name="connsiteX2" fmla="*/ 3130978 w 3130978"/>
              <a:gd name="connsiteY2" fmla="*/ 312667 h 1726706"/>
              <a:gd name="connsiteX3" fmla="*/ 3128622 w 3130978"/>
              <a:gd name="connsiteY3" fmla="*/ 285071 h 1726706"/>
              <a:gd name="connsiteX4" fmla="*/ 2641106 w 3130978"/>
              <a:gd name="connsiteY4" fmla="*/ 0 h 1726706"/>
              <a:gd name="connsiteX5" fmla="*/ 0 w 3130978"/>
              <a:gd name="connsiteY5" fmla="*/ 741285 h 1726706"/>
              <a:gd name="connsiteX0" fmla="*/ 0 w 3128622"/>
              <a:gd name="connsiteY0" fmla="*/ 741285 h 1726706"/>
              <a:gd name="connsiteX1" fmla="*/ 1562469 w 3128622"/>
              <a:gd name="connsiteY1" fmla="*/ 1726706 h 1726706"/>
              <a:gd name="connsiteX2" fmla="*/ 2083640 w 3128622"/>
              <a:gd name="connsiteY2" fmla="*/ 618559 h 1726706"/>
              <a:gd name="connsiteX3" fmla="*/ 3128622 w 3128622"/>
              <a:gd name="connsiteY3" fmla="*/ 285071 h 1726706"/>
              <a:gd name="connsiteX4" fmla="*/ 2641106 w 3128622"/>
              <a:gd name="connsiteY4" fmla="*/ 0 h 1726706"/>
              <a:gd name="connsiteX5" fmla="*/ 0 w 3128622"/>
              <a:gd name="connsiteY5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2083640 w 3177147"/>
              <a:gd name="connsiteY2" fmla="*/ 618559 h 1726706"/>
              <a:gd name="connsiteX3" fmla="*/ 3177147 w 3177147"/>
              <a:gd name="connsiteY3" fmla="*/ 304935 h 1726706"/>
              <a:gd name="connsiteX4" fmla="*/ 2641106 w 3177147"/>
              <a:gd name="connsiteY4" fmla="*/ 0 h 1726706"/>
              <a:gd name="connsiteX5" fmla="*/ 0 w 3177147"/>
              <a:gd name="connsiteY5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2083640 w 3177147"/>
              <a:gd name="connsiteY2" fmla="*/ 618559 h 1726706"/>
              <a:gd name="connsiteX3" fmla="*/ 2073197 w 3177147"/>
              <a:gd name="connsiteY3" fmla="*/ 583019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58190 w 3177147"/>
              <a:gd name="connsiteY2" fmla="*/ 1337606 h 1726706"/>
              <a:gd name="connsiteX3" fmla="*/ 2073197 w 3177147"/>
              <a:gd name="connsiteY3" fmla="*/ 583019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58190 w 3177147"/>
              <a:gd name="connsiteY2" fmla="*/ 1337606 h 1726706"/>
              <a:gd name="connsiteX3" fmla="*/ 2000409 w 3177147"/>
              <a:gd name="connsiteY3" fmla="*/ 610828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00409 w 3177147"/>
              <a:gd name="connsiteY3" fmla="*/ 610828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81285 w 3177147"/>
              <a:gd name="connsiteY3" fmla="*/ 61877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81285 w 3177147"/>
              <a:gd name="connsiteY3" fmla="*/ 63466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101504 w 3177147"/>
              <a:gd name="connsiteY3" fmla="*/ 63466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7147" h="1726706">
                <a:moveTo>
                  <a:pt x="0" y="741285"/>
                </a:moveTo>
                <a:lnTo>
                  <a:pt x="1562469" y="1726706"/>
                </a:lnTo>
                <a:lnTo>
                  <a:pt x="3001577" y="1274044"/>
                </a:lnTo>
                <a:lnTo>
                  <a:pt x="2101504" y="634663"/>
                </a:lnTo>
                <a:lnTo>
                  <a:pt x="3177147" y="304935"/>
                </a:lnTo>
                <a:lnTo>
                  <a:pt x="2641106" y="0"/>
                </a:lnTo>
                <a:lnTo>
                  <a:pt x="0" y="741285"/>
                </a:lnTo>
                <a:close/>
              </a:path>
            </a:pathLst>
          </a:custGeom>
          <a:solidFill>
            <a:schemeClr val="accent6">
              <a:alpha val="2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94F4980-88BB-ED51-7C61-24BC684D1676}"/>
              </a:ext>
            </a:extLst>
          </p:cNvPr>
          <p:cNvSpPr/>
          <p:nvPr/>
        </p:nvSpPr>
        <p:spPr>
          <a:xfrm>
            <a:off x="10083331" y="261972"/>
            <a:ext cx="909886" cy="323027"/>
          </a:xfrm>
          <a:custGeom>
            <a:avLst/>
            <a:gdLst>
              <a:gd name="connsiteX0" fmla="*/ 0 w 1447800"/>
              <a:gd name="connsiteY0" fmla="*/ 401732 h 513997"/>
              <a:gd name="connsiteX1" fmla="*/ 283029 w 1447800"/>
              <a:gd name="connsiteY1" fmla="*/ 494261 h 513997"/>
              <a:gd name="connsiteX2" fmla="*/ 1110343 w 1447800"/>
              <a:gd name="connsiteY2" fmla="*/ 64275 h 513997"/>
              <a:gd name="connsiteX3" fmla="*/ 1447800 w 1447800"/>
              <a:gd name="connsiteY3" fmla="*/ 9847 h 51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513997">
                <a:moveTo>
                  <a:pt x="0" y="401732"/>
                </a:moveTo>
                <a:cubicBezTo>
                  <a:pt x="48986" y="476118"/>
                  <a:pt x="97972" y="550504"/>
                  <a:pt x="283029" y="494261"/>
                </a:cubicBezTo>
                <a:cubicBezTo>
                  <a:pt x="468086" y="438018"/>
                  <a:pt x="916215" y="145011"/>
                  <a:pt x="1110343" y="64275"/>
                </a:cubicBezTo>
                <a:cubicBezTo>
                  <a:pt x="1304471" y="-16461"/>
                  <a:pt x="1376135" y="-3307"/>
                  <a:pt x="1447800" y="9847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0A02C8-8D53-FF0F-199D-7CAED91B37B9}"/>
              </a:ext>
            </a:extLst>
          </p:cNvPr>
          <p:cNvSpPr/>
          <p:nvPr/>
        </p:nvSpPr>
        <p:spPr>
          <a:xfrm>
            <a:off x="10964503" y="196618"/>
            <a:ext cx="402509" cy="170133"/>
          </a:xfrm>
          <a:custGeom>
            <a:avLst/>
            <a:gdLst>
              <a:gd name="connsiteX0" fmla="*/ 0 w 861134"/>
              <a:gd name="connsiteY0" fmla="*/ 146482 h 363985"/>
              <a:gd name="connsiteX1" fmla="*/ 337351 w 861134"/>
              <a:gd name="connsiteY1" fmla="*/ 363985 h 363985"/>
              <a:gd name="connsiteX2" fmla="*/ 861134 w 861134"/>
              <a:gd name="connsiteY2" fmla="*/ 213064 h 363985"/>
              <a:gd name="connsiteX3" fmla="*/ 523783 w 861134"/>
              <a:gd name="connsiteY3" fmla="*/ 0 h 363985"/>
              <a:gd name="connsiteX4" fmla="*/ 0 w 861134"/>
              <a:gd name="connsiteY4" fmla="*/ 146482 h 36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134" h="363985">
                <a:moveTo>
                  <a:pt x="0" y="146482"/>
                </a:moveTo>
                <a:lnTo>
                  <a:pt x="337351" y="363985"/>
                </a:lnTo>
                <a:lnTo>
                  <a:pt x="861134" y="213064"/>
                </a:lnTo>
                <a:lnTo>
                  <a:pt x="523783" y="0"/>
                </a:lnTo>
                <a:lnTo>
                  <a:pt x="0" y="146482"/>
                </a:lnTo>
                <a:close/>
              </a:path>
            </a:pathLst>
          </a:custGeom>
          <a:solidFill>
            <a:schemeClr val="accent4">
              <a:alpha val="44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17729-EAE8-E8E7-2C6F-D1B2274AA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29" y="2270129"/>
            <a:ext cx="4254500" cy="4358432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FB6F92-C1C1-DE0A-5C9B-A26DB05B5154}"/>
              </a:ext>
            </a:extLst>
          </p:cNvPr>
          <p:cNvCxnSpPr>
            <a:cxnSpLocks/>
          </p:cNvCxnSpPr>
          <p:nvPr/>
        </p:nvCxnSpPr>
        <p:spPr>
          <a:xfrm flipH="1">
            <a:off x="4500868" y="2437379"/>
            <a:ext cx="422046" cy="246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4768CF0-21AF-D85D-B512-8477F1D70728}"/>
              </a:ext>
            </a:extLst>
          </p:cNvPr>
          <p:cNvSpPr txBox="1"/>
          <p:nvPr/>
        </p:nvSpPr>
        <p:spPr>
          <a:xfrm>
            <a:off x="4842314" y="2197194"/>
            <a:ext cx="1927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C-Module Pins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0B37AA-AB9F-38F1-FE2D-8D64E197A596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4599883" y="3457005"/>
            <a:ext cx="422046" cy="1839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B89BF2A-FB35-BD5F-B79D-8580CC6D1A44}"/>
              </a:ext>
            </a:extLst>
          </p:cNvPr>
          <p:cNvSpPr txBox="1"/>
          <p:nvPr/>
        </p:nvSpPr>
        <p:spPr>
          <a:xfrm>
            <a:off x="5021929" y="3317833"/>
            <a:ext cx="2767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Buses of DIO 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in 16 bits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F5E603D-98C9-BE69-8E23-C63A7A1916A0}"/>
              </a:ext>
            </a:extLst>
          </p:cNvPr>
          <p:cNvCxnSpPr>
            <a:cxnSpLocks/>
          </p:cNvCxnSpPr>
          <p:nvPr/>
        </p:nvCxnSpPr>
        <p:spPr>
          <a:xfrm flipH="1">
            <a:off x="3554929" y="5508681"/>
            <a:ext cx="1213014" cy="657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AFA4267-3B6C-0D2C-6D86-C22DCB4E854C}"/>
              </a:ext>
            </a:extLst>
          </p:cNvPr>
          <p:cNvSpPr txBox="1"/>
          <p:nvPr/>
        </p:nvSpPr>
        <p:spPr>
          <a:xfrm>
            <a:off x="4711453" y="5102882"/>
            <a:ext cx="2767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(x6) SEARAY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connector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3B257F-C127-717A-24F2-2573A4286F53}"/>
              </a:ext>
            </a:extLst>
          </p:cNvPr>
          <p:cNvSpPr txBox="1"/>
          <p:nvPr/>
        </p:nvSpPr>
        <p:spPr>
          <a:xfrm>
            <a:off x="287662" y="2306574"/>
            <a:ext cx="11395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sz="1100" dirty="0"/>
              <a:t>Pin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BEC8E3-1773-42C5-90B6-F2FA3704BBB8}"/>
              </a:ext>
            </a:extLst>
          </p:cNvPr>
          <p:cNvSpPr txBox="1"/>
          <p:nvPr/>
        </p:nvSpPr>
        <p:spPr>
          <a:xfrm>
            <a:off x="197664" y="6248332"/>
            <a:ext cx="11395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sz="1100" dirty="0"/>
              <a:t>Pin 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C43CB9-0E50-A816-00D6-966D4192D8FD}"/>
              </a:ext>
            </a:extLst>
          </p:cNvPr>
          <p:cNvSpPr txBox="1"/>
          <p:nvPr/>
        </p:nvSpPr>
        <p:spPr>
          <a:xfrm>
            <a:off x="2985164" y="2298972"/>
            <a:ext cx="11395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sz="1100" dirty="0"/>
              <a:t>Pin 235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0EDD60-4F68-D6D3-EA76-82CCF856153B}"/>
              </a:ext>
            </a:extLst>
          </p:cNvPr>
          <p:cNvSpPr txBox="1"/>
          <p:nvPr/>
        </p:nvSpPr>
        <p:spPr>
          <a:xfrm>
            <a:off x="3000149" y="6276106"/>
            <a:ext cx="11395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sz="1100" dirty="0"/>
              <a:t>Pin 240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3D8443-6A21-6362-6B81-0F4D37B0C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928" y="2437379"/>
            <a:ext cx="4702346" cy="334254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041D1B-2A28-B281-C87C-6BD6F0EB8828}"/>
              </a:ext>
            </a:extLst>
          </p:cNvPr>
          <p:cNvCxnSpPr>
            <a:cxnSpLocks/>
          </p:cNvCxnSpPr>
          <p:nvPr/>
        </p:nvCxnSpPr>
        <p:spPr>
          <a:xfrm>
            <a:off x="6616775" y="2458676"/>
            <a:ext cx="976011" cy="1051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AE0FDAC-F7D7-8555-ADDD-010F9ED4DD87}"/>
              </a:ext>
            </a:extLst>
          </p:cNvPr>
          <p:cNvSpPr txBox="1"/>
          <p:nvPr/>
        </p:nvSpPr>
        <p:spPr>
          <a:xfrm>
            <a:off x="7257180" y="5854327"/>
            <a:ext cx="1927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PWR Filter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D5F525B-30C6-03A3-68E2-D3FE1BB5168A}"/>
              </a:ext>
            </a:extLst>
          </p:cNvPr>
          <p:cNvCxnSpPr>
            <a:cxnSpLocks/>
          </p:cNvCxnSpPr>
          <p:nvPr/>
        </p:nvCxnSpPr>
        <p:spPr>
          <a:xfrm flipV="1">
            <a:off x="8572500" y="5532057"/>
            <a:ext cx="488825" cy="384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7C0230-FA79-8AB9-DB7C-5779132D2124}"/>
              </a:ext>
            </a:extLst>
          </p:cNvPr>
          <p:cNvCxnSpPr>
            <a:cxnSpLocks/>
          </p:cNvCxnSpPr>
          <p:nvPr/>
        </p:nvCxnSpPr>
        <p:spPr>
          <a:xfrm flipV="1">
            <a:off x="8576811" y="4278086"/>
            <a:ext cx="620979" cy="1638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D4048DC-8C98-0E09-3D25-55B4CB0EB686}"/>
              </a:ext>
            </a:extLst>
          </p:cNvPr>
          <p:cNvCxnSpPr>
            <a:cxnSpLocks/>
          </p:cNvCxnSpPr>
          <p:nvPr/>
        </p:nvCxnSpPr>
        <p:spPr>
          <a:xfrm flipH="1">
            <a:off x="10691089" y="405980"/>
            <a:ext cx="458475" cy="2601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385B21D-C410-E148-4250-45A35C6647BA}"/>
              </a:ext>
            </a:extLst>
          </p:cNvPr>
          <p:cNvSpPr txBox="1"/>
          <p:nvPr/>
        </p:nvSpPr>
        <p:spPr>
          <a:xfrm>
            <a:off x="9098754" y="1814624"/>
            <a:ext cx="1927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D-sub HD 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15 Pos Male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12C1955-1982-5EDF-E91E-B6EA83B03AB2}"/>
              </a:ext>
            </a:extLst>
          </p:cNvPr>
          <p:cNvSpPr/>
          <p:nvPr/>
        </p:nvSpPr>
        <p:spPr>
          <a:xfrm>
            <a:off x="9571175" y="449294"/>
            <a:ext cx="633247" cy="206433"/>
          </a:xfrm>
          <a:custGeom>
            <a:avLst/>
            <a:gdLst>
              <a:gd name="connsiteX0" fmla="*/ 0 w 1007615"/>
              <a:gd name="connsiteY0" fmla="*/ 266330 h 301841"/>
              <a:gd name="connsiteX1" fmla="*/ 896644 w 1007615"/>
              <a:gd name="connsiteY1" fmla="*/ 0 h 301841"/>
              <a:gd name="connsiteX2" fmla="*/ 1007615 w 1007615"/>
              <a:gd name="connsiteY2" fmla="*/ 62144 h 301841"/>
              <a:gd name="connsiteX3" fmla="*/ 159798 w 1007615"/>
              <a:gd name="connsiteY3" fmla="*/ 301841 h 301841"/>
              <a:gd name="connsiteX4" fmla="*/ 0 w 1007615"/>
              <a:gd name="connsiteY4" fmla="*/ 266330 h 301841"/>
              <a:gd name="connsiteX0" fmla="*/ 0 w 1007615"/>
              <a:gd name="connsiteY0" fmla="*/ 266330 h 328474"/>
              <a:gd name="connsiteX1" fmla="*/ 896644 w 1007615"/>
              <a:gd name="connsiteY1" fmla="*/ 0 h 328474"/>
              <a:gd name="connsiteX2" fmla="*/ 1007615 w 1007615"/>
              <a:gd name="connsiteY2" fmla="*/ 62144 h 328474"/>
              <a:gd name="connsiteX3" fmla="*/ 110970 w 1007615"/>
              <a:gd name="connsiteY3" fmla="*/ 328474 h 328474"/>
              <a:gd name="connsiteX4" fmla="*/ 0 w 1007615"/>
              <a:gd name="connsiteY4" fmla="*/ 26633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615" h="328474">
                <a:moveTo>
                  <a:pt x="0" y="266330"/>
                </a:moveTo>
                <a:lnTo>
                  <a:pt x="896644" y="0"/>
                </a:lnTo>
                <a:lnTo>
                  <a:pt x="1007615" y="62144"/>
                </a:lnTo>
                <a:lnTo>
                  <a:pt x="110970" y="328474"/>
                </a:lnTo>
                <a:lnTo>
                  <a:pt x="0" y="26633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7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AE83-D5E7-65CE-8720-A37A5E5A2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Connection: Logic Backplane PCB -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CE243-DB6C-EF99-C167-98DE5553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40x </a:t>
            </a:r>
            <a:r>
              <a:rPr lang="en-US" dirty="0"/>
              <a:t>DIO needed to read single-ended (A/B/MA/SLO) from encoder PCB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CD9FCE9-890F-5993-2A10-96E8F0530331}"/>
              </a:ext>
            </a:extLst>
          </p:cNvPr>
          <p:cNvGrpSpPr/>
          <p:nvPr/>
        </p:nvGrpSpPr>
        <p:grpSpPr>
          <a:xfrm>
            <a:off x="6094511" y="1752263"/>
            <a:ext cx="5209323" cy="3775346"/>
            <a:chOff x="1045301" y="1610749"/>
            <a:chExt cx="5209323" cy="377534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88E96A5-63FC-7F42-5181-84A9E54BCE33}"/>
                </a:ext>
              </a:extLst>
            </p:cNvPr>
            <p:cNvSpPr/>
            <p:nvPr/>
          </p:nvSpPr>
          <p:spPr>
            <a:xfrm>
              <a:off x="1045301" y="1915424"/>
              <a:ext cx="3487542" cy="1929340"/>
            </a:xfrm>
            <a:custGeom>
              <a:avLst/>
              <a:gdLst>
                <a:gd name="connsiteX0" fmla="*/ 0 w 4101483"/>
                <a:gd name="connsiteY0" fmla="*/ 741285 h 1726706"/>
                <a:gd name="connsiteX1" fmla="*/ 1562469 w 4101483"/>
                <a:gd name="connsiteY1" fmla="*/ 1726706 h 1726706"/>
                <a:gd name="connsiteX2" fmla="*/ 4101483 w 4101483"/>
                <a:gd name="connsiteY2" fmla="*/ 896644 h 1726706"/>
                <a:gd name="connsiteX3" fmla="*/ 2641106 w 4101483"/>
                <a:gd name="connsiteY3" fmla="*/ 0 h 1726706"/>
                <a:gd name="connsiteX4" fmla="*/ 0 w 4101483"/>
                <a:gd name="connsiteY4" fmla="*/ 741285 h 1726706"/>
                <a:gd name="connsiteX0" fmla="*/ 0 w 3130978"/>
                <a:gd name="connsiteY0" fmla="*/ 741285 h 1726706"/>
                <a:gd name="connsiteX1" fmla="*/ 1562469 w 3130978"/>
                <a:gd name="connsiteY1" fmla="*/ 1726706 h 1726706"/>
                <a:gd name="connsiteX2" fmla="*/ 3130978 w 3130978"/>
                <a:gd name="connsiteY2" fmla="*/ 312667 h 1726706"/>
                <a:gd name="connsiteX3" fmla="*/ 2641106 w 3130978"/>
                <a:gd name="connsiteY3" fmla="*/ 0 h 1726706"/>
                <a:gd name="connsiteX4" fmla="*/ 0 w 3130978"/>
                <a:gd name="connsiteY4" fmla="*/ 741285 h 1726706"/>
                <a:gd name="connsiteX0" fmla="*/ 0 w 3130978"/>
                <a:gd name="connsiteY0" fmla="*/ 741285 h 1726706"/>
                <a:gd name="connsiteX1" fmla="*/ 1562469 w 3130978"/>
                <a:gd name="connsiteY1" fmla="*/ 1726706 h 1726706"/>
                <a:gd name="connsiteX2" fmla="*/ 3130978 w 3130978"/>
                <a:gd name="connsiteY2" fmla="*/ 312667 h 1726706"/>
                <a:gd name="connsiteX3" fmla="*/ 3128622 w 3130978"/>
                <a:gd name="connsiteY3" fmla="*/ 285071 h 1726706"/>
                <a:gd name="connsiteX4" fmla="*/ 2641106 w 3130978"/>
                <a:gd name="connsiteY4" fmla="*/ 0 h 1726706"/>
                <a:gd name="connsiteX5" fmla="*/ 0 w 3130978"/>
                <a:gd name="connsiteY5" fmla="*/ 741285 h 1726706"/>
                <a:gd name="connsiteX0" fmla="*/ 0 w 3128622"/>
                <a:gd name="connsiteY0" fmla="*/ 741285 h 1726706"/>
                <a:gd name="connsiteX1" fmla="*/ 1562469 w 3128622"/>
                <a:gd name="connsiteY1" fmla="*/ 1726706 h 1726706"/>
                <a:gd name="connsiteX2" fmla="*/ 2083640 w 3128622"/>
                <a:gd name="connsiteY2" fmla="*/ 618559 h 1726706"/>
                <a:gd name="connsiteX3" fmla="*/ 3128622 w 3128622"/>
                <a:gd name="connsiteY3" fmla="*/ 285071 h 1726706"/>
                <a:gd name="connsiteX4" fmla="*/ 2641106 w 3128622"/>
                <a:gd name="connsiteY4" fmla="*/ 0 h 1726706"/>
                <a:gd name="connsiteX5" fmla="*/ 0 w 3128622"/>
                <a:gd name="connsiteY5" fmla="*/ 741285 h 1726706"/>
                <a:gd name="connsiteX0" fmla="*/ 0 w 3177147"/>
                <a:gd name="connsiteY0" fmla="*/ 741285 h 1726706"/>
                <a:gd name="connsiteX1" fmla="*/ 1562469 w 3177147"/>
                <a:gd name="connsiteY1" fmla="*/ 1726706 h 1726706"/>
                <a:gd name="connsiteX2" fmla="*/ 2083640 w 3177147"/>
                <a:gd name="connsiteY2" fmla="*/ 618559 h 1726706"/>
                <a:gd name="connsiteX3" fmla="*/ 3177147 w 3177147"/>
                <a:gd name="connsiteY3" fmla="*/ 304935 h 1726706"/>
                <a:gd name="connsiteX4" fmla="*/ 2641106 w 3177147"/>
                <a:gd name="connsiteY4" fmla="*/ 0 h 1726706"/>
                <a:gd name="connsiteX5" fmla="*/ 0 w 3177147"/>
                <a:gd name="connsiteY5" fmla="*/ 741285 h 1726706"/>
                <a:gd name="connsiteX0" fmla="*/ 0 w 3177147"/>
                <a:gd name="connsiteY0" fmla="*/ 741285 h 1726706"/>
                <a:gd name="connsiteX1" fmla="*/ 1562469 w 3177147"/>
                <a:gd name="connsiteY1" fmla="*/ 1726706 h 1726706"/>
                <a:gd name="connsiteX2" fmla="*/ 2083640 w 3177147"/>
                <a:gd name="connsiteY2" fmla="*/ 618559 h 1726706"/>
                <a:gd name="connsiteX3" fmla="*/ 2073197 w 3177147"/>
                <a:gd name="connsiteY3" fmla="*/ 583019 h 1726706"/>
                <a:gd name="connsiteX4" fmla="*/ 3177147 w 3177147"/>
                <a:gd name="connsiteY4" fmla="*/ 304935 h 1726706"/>
                <a:gd name="connsiteX5" fmla="*/ 2641106 w 3177147"/>
                <a:gd name="connsiteY5" fmla="*/ 0 h 1726706"/>
                <a:gd name="connsiteX6" fmla="*/ 0 w 3177147"/>
                <a:gd name="connsiteY6" fmla="*/ 741285 h 1726706"/>
                <a:gd name="connsiteX0" fmla="*/ 0 w 3177147"/>
                <a:gd name="connsiteY0" fmla="*/ 741285 h 1726706"/>
                <a:gd name="connsiteX1" fmla="*/ 1562469 w 3177147"/>
                <a:gd name="connsiteY1" fmla="*/ 1726706 h 1726706"/>
                <a:gd name="connsiteX2" fmla="*/ 3058190 w 3177147"/>
                <a:gd name="connsiteY2" fmla="*/ 1337606 h 1726706"/>
                <a:gd name="connsiteX3" fmla="*/ 2073197 w 3177147"/>
                <a:gd name="connsiteY3" fmla="*/ 583019 h 1726706"/>
                <a:gd name="connsiteX4" fmla="*/ 3177147 w 3177147"/>
                <a:gd name="connsiteY4" fmla="*/ 304935 h 1726706"/>
                <a:gd name="connsiteX5" fmla="*/ 2641106 w 3177147"/>
                <a:gd name="connsiteY5" fmla="*/ 0 h 1726706"/>
                <a:gd name="connsiteX6" fmla="*/ 0 w 3177147"/>
                <a:gd name="connsiteY6" fmla="*/ 741285 h 1726706"/>
                <a:gd name="connsiteX0" fmla="*/ 0 w 3177147"/>
                <a:gd name="connsiteY0" fmla="*/ 741285 h 1726706"/>
                <a:gd name="connsiteX1" fmla="*/ 1562469 w 3177147"/>
                <a:gd name="connsiteY1" fmla="*/ 1726706 h 1726706"/>
                <a:gd name="connsiteX2" fmla="*/ 3058190 w 3177147"/>
                <a:gd name="connsiteY2" fmla="*/ 1337606 h 1726706"/>
                <a:gd name="connsiteX3" fmla="*/ 2000409 w 3177147"/>
                <a:gd name="connsiteY3" fmla="*/ 610828 h 1726706"/>
                <a:gd name="connsiteX4" fmla="*/ 3177147 w 3177147"/>
                <a:gd name="connsiteY4" fmla="*/ 304935 h 1726706"/>
                <a:gd name="connsiteX5" fmla="*/ 2641106 w 3177147"/>
                <a:gd name="connsiteY5" fmla="*/ 0 h 1726706"/>
                <a:gd name="connsiteX6" fmla="*/ 0 w 3177147"/>
                <a:gd name="connsiteY6" fmla="*/ 741285 h 1726706"/>
                <a:gd name="connsiteX0" fmla="*/ 0 w 3177147"/>
                <a:gd name="connsiteY0" fmla="*/ 741285 h 1726706"/>
                <a:gd name="connsiteX1" fmla="*/ 1562469 w 3177147"/>
                <a:gd name="connsiteY1" fmla="*/ 1726706 h 1726706"/>
                <a:gd name="connsiteX2" fmla="*/ 3001577 w 3177147"/>
                <a:gd name="connsiteY2" fmla="*/ 1274044 h 1726706"/>
                <a:gd name="connsiteX3" fmla="*/ 2000409 w 3177147"/>
                <a:gd name="connsiteY3" fmla="*/ 610828 h 1726706"/>
                <a:gd name="connsiteX4" fmla="*/ 3177147 w 3177147"/>
                <a:gd name="connsiteY4" fmla="*/ 304935 h 1726706"/>
                <a:gd name="connsiteX5" fmla="*/ 2641106 w 3177147"/>
                <a:gd name="connsiteY5" fmla="*/ 0 h 1726706"/>
                <a:gd name="connsiteX6" fmla="*/ 0 w 3177147"/>
                <a:gd name="connsiteY6" fmla="*/ 741285 h 1726706"/>
                <a:gd name="connsiteX0" fmla="*/ 0 w 3177147"/>
                <a:gd name="connsiteY0" fmla="*/ 741285 h 1726706"/>
                <a:gd name="connsiteX1" fmla="*/ 1562469 w 3177147"/>
                <a:gd name="connsiteY1" fmla="*/ 1726706 h 1726706"/>
                <a:gd name="connsiteX2" fmla="*/ 3001577 w 3177147"/>
                <a:gd name="connsiteY2" fmla="*/ 1274044 h 1726706"/>
                <a:gd name="connsiteX3" fmla="*/ 2081285 w 3177147"/>
                <a:gd name="connsiteY3" fmla="*/ 618773 h 1726706"/>
                <a:gd name="connsiteX4" fmla="*/ 3177147 w 3177147"/>
                <a:gd name="connsiteY4" fmla="*/ 304935 h 1726706"/>
                <a:gd name="connsiteX5" fmla="*/ 2641106 w 3177147"/>
                <a:gd name="connsiteY5" fmla="*/ 0 h 1726706"/>
                <a:gd name="connsiteX6" fmla="*/ 0 w 3177147"/>
                <a:gd name="connsiteY6" fmla="*/ 741285 h 1726706"/>
                <a:gd name="connsiteX0" fmla="*/ 0 w 3177147"/>
                <a:gd name="connsiteY0" fmla="*/ 741285 h 1726706"/>
                <a:gd name="connsiteX1" fmla="*/ 1562469 w 3177147"/>
                <a:gd name="connsiteY1" fmla="*/ 1726706 h 1726706"/>
                <a:gd name="connsiteX2" fmla="*/ 3001577 w 3177147"/>
                <a:gd name="connsiteY2" fmla="*/ 1274044 h 1726706"/>
                <a:gd name="connsiteX3" fmla="*/ 2081285 w 3177147"/>
                <a:gd name="connsiteY3" fmla="*/ 634663 h 1726706"/>
                <a:gd name="connsiteX4" fmla="*/ 3177147 w 3177147"/>
                <a:gd name="connsiteY4" fmla="*/ 304935 h 1726706"/>
                <a:gd name="connsiteX5" fmla="*/ 2641106 w 3177147"/>
                <a:gd name="connsiteY5" fmla="*/ 0 h 1726706"/>
                <a:gd name="connsiteX6" fmla="*/ 0 w 3177147"/>
                <a:gd name="connsiteY6" fmla="*/ 741285 h 1726706"/>
                <a:gd name="connsiteX0" fmla="*/ 0 w 3177147"/>
                <a:gd name="connsiteY0" fmla="*/ 741285 h 1726706"/>
                <a:gd name="connsiteX1" fmla="*/ 1562469 w 3177147"/>
                <a:gd name="connsiteY1" fmla="*/ 1726706 h 1726706"/>
                <a:gd name="connsiteX2" fmla="*/ 3001577 w 3177147"/>
                <a:gd name="connsiteY2" fmla="*/ 1274044 h 1726706"/>
                <a:gd name="connsiteX3" fmla="*/ 2101504 w 3177147"/>
                <a:gd name="connsiteY3" fmla="*/ 634663 h 1726706"/>
                <a:gd name="connsiteX4" fmla="*/ 3177147 w 3177147"/>
                <a:gd name="connsiteY4" fmla="*/ 304935 h 1726706"/>
                <a:gd name="connsiteX5" fmla="*/ 2641106 w 3177147"/>
                <a:gd name="connsiteY5" fmla="*/ 0 h 1726706"/>
                <a:gd name="connsiteX6" fmla="*/ 0 w 3177147"/>
                <a:gd name="connsiteY6" fmla="*/ 741285 h 172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7147" h="1726706">
                  <a:moveTo>
                    <a:pt x="0" y="741285"/>
                  </a:moveTo>
                  <a:lnTo>
                    <a:pt x="1562469" y="1726706"/>
                  </a:lnTo>
                  <a:lnTo>
                    <a:pt x="3001577" y="1274044"/>
                  </a:lnTo>
                  <a:lnTo>
                    <a:pt x="2101504" y="634663"/>
                  </a:lnTo>
                  <a:lnTo>
                    <a:pt x="3177147" y="304935"/>
                  </a:lnTo>
                  <a:lnTo>
                    <a:pt x="2641106" y="0"/>
                  </a:lnTo>
                  <a:lnTo>
                    <a:pt x="0" y="741285"/>
                  </a:lnTo>
                  <a:close/>
                </a:path>
              </a:pathLst>
            </a:custGeom>
            <a:solidFill>
              <a:schemeClr val="accent6">
                <a:alpha val="26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9518E3B-96C4-ABF0-93AC-4006A40C797D}"/>
                </a:ext>
              </a:extLst>
            </p:cNvPr>
            <p:cNvGrpSpPr/>
            <p:nvPr/>
          </p:nvGrpSpPr>
          <p:grpSpPr>
            <a:xfrm>
              <a:off x="1120761" y="2710716"/>
              <a:ext cx="4101483" cy="1726706"/>
              <a:chOff x="6924583" y="4338553"/>
              <a:chExt cx="4101483" cy="1726706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B7AFDA9-B1B3-A7A6-3AF4-399FE2FDDFC9}"/>
                  </a:ext>
                </a:extLst>
              </p:cNvPr>
              <p:cNvSpPr/>
              <p:nvPr/>
            </p:nvSpPr>
            <p:spPr>
              <a:xfrm>
                <a:off x="6924583" y="4338553"/>
                <a:ext cx="4101483" cy="1726706"/>
              </a:xfrm>
              <a:custGeom>
                <a:avLst/>
                <a:gdLst>
                  <a:gd name="connsiteX0" fmla="*/ 0 w 4101483"/>
                  <a:gd name="connsiteY0" fmla="*/ 741285 h 1726706"/>
                  <a:gd name="connsiteX1" fmla="*/ 1562469 w 4101483"/>
                  <a:gd name="connsiteY1" fmla="*/ 1726706 h 1726706"/>
                  <a:gd name="connsiteX2" fmla="*/ 4101483 w 4101483"/>
                  <a:gd name="connsiteY2" fmla="*/ 896644 h 1726706"/>
                  <a:gd name="connsiteX3" fmla="*/ 2641106 w 4101483"/>
                  <a:gd name="connsiteY3" fmla="*/ 0 h 1726706"/>
                  <a:gd name="connsiteX4" fmla="*/ 0 w 4101483"/>
                  <a:gd name="connsiteY4" fmla="*/ 741285 h 172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1483" h="1726706">
                    <a:moveTo>
                      <a:pt x="0" y="741285"/>
                    </a:moveTo>
                    <a:lnTo>
                      <a:pt x="1562469" y="1726706"/>
                    </a:lnTo>
                    <a:lnTo>
                      <a:pt x="4101483" y="896644"/>
                    </a:lnTo>
                    <a:lnTo>
                      <a:pt x="2641106" y="0"/>
                    </a:lnTo>
                    <a:lnTo>
                      <a:pt x="0" y="741285"/>
                    </a:lnTo>
                    <a:close/>
                  </a:path>
                </a:pathLst>
              </a:custGeom>
              <a:solidFill>
                <a:schemeClr val="accent1">
                  <a:alpha val="3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CC87213-3BD6-CB35-7530-CE5130CC425A}"/>
                  </a:ext>
                </a:extLst>
              </p:cNvPr>
              <p:cNvSpPr/>
              <p:nvPr/>
            </p:nvSpPr>
            <p:spPr>
              <a:xfrm>
                <a:off x="7216809" y="4853751"/>
                <a:ext cx="1007615" cy="328474"/>
              </a:xfrm>
              <a:custGeom>
                <a:avLst/>
                <a:gdLst>
                  <a:gd name="connsiteX0" fmla="*/ 0 w 1007615"/>
                  <a:gd name="connsiteY0" fmla="*/ 266330 h 301841"/>
                  <a:gd name="connsiteX1" fmla="*/ 896644 w 1007615"/>
                  <a:gd name="connsiteY1" fmla="*/ 0 h 301841"/>
                  <a:gd name="connsiteX2" fmla="*/ 1007615 w 1007615"/>
                  <a:gd name="connsiteY2" fmla="*/ 62144 h 301841"/>
                  <a:gd name="connsiteX3" fmla="*/ 159798 w 1007615"/>
                  <a:gd name="connsiteY3" fmla="*/ 301841 h 301841"/>
                  <a:gd name="connsiteX4" fmla="*/ 0 w 1007615"/>
                  <a:gd name="connsiteY4" fmla="*/ 266330 h 301841"/>
                  <a:gd name="connsiteX0" fmla="*/ 0 w 1007615"/>
                  <a:gd name="connsiteY0" fmla="*/ 266330 h 328474"/>
                  <a:gd name="connsiteX1" fmla="*/ 896644 w 1007615"/>
                  <a:gd name="connsiteY1" fmla="*/ 0 h 328474"/>
                  <a:gd name="connsiteX2" fmla="*/ 1007615 w 1007615"/>
                  <a:gd name="connsiteY2" fmla="*/ 62144 h 328474"/>
                  <a:gd name="connsiteX3" fmla="*/ 110970 w 1007615"/>
                  <a:gd name="connsiteY3" fmla="*/ 328474 h 328474"/>
                  <a:gd name="connsiteX4" fmla="*/ 0 w 1007615"/>
                  <a:gd name="connsiteY4" fmla="*/ 266330 h 328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615" h="328474">
                    <a:moveTo>
                      <a:pt x="0" y="266330"/>
                    </a:moveTo>
                    <a:lnTo>
                      <a:pt x="896644" y="0"/>
                    </a:lnTo>
                    <a:lnTo>
                      <a:pt x="1007615" y="62144"/>
                    </a:lnTo>
                    <a:lnTo>
                      <a:pt x="110970" y="328474"/>
                    </a:lnTo>
                    <a:lnTo>
                      <a:pt x="0" y="266330"/>
                    </a:lnTo>
                    <a:close/>
                  </a:path>
                </a:pathLst>
              </a:custGeom>
              <a:solidFill>
                <a:schemeClr val="accent4">
                  <a:alpha val="19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E07011C-3858-2789-BBC9-E427A825C691}"/>
                </a:ext>
              </a:extLst>
            </p:cNvPr>
            <p:cNvSpPr/>
            <p:nvPr/>
          </p:nvSpPr>
          <p:spPr>
            <a:xfrm>
              <a:off x="1356762" y="2541562"/>
              <a:ext cx="1007615" cy="328474"/>
            </a:xfrm>
            <a:custGeom>
              <a:avLst/>
              <a:gdLst>
                <a:gd name="connsiteX0" fmla="*/ 0 w 1007615"/>
                <a:gd name="connsiteY0" fmla="*/ 266330 h 301841"/>
                <a:gd name="connsiteX1" fmla="*/ 896644 w 1007615"/>
                <a:gd name="connsiteY1" fmla="*/ 0 h 301841"/>
                <a:gd name="connsiteX2" fmla="*/ 1007615 w 1007615"/>
                <a:gd name="connsiteY2" fmla="*/ 62144 h 301841"/>
                <a:gd name="connsiteX3" fmla="*/ 159798 w 1007615"/>
                <a:gd name="connsiteY3" fmla="*/ 301841 h 301841"/>
                <a:gd name="connsiteX4" fmla="*/ 0 w 1007615"/>
                <a:gd name="connsiteY4" fmla="*/ 266330 h 301841"/>
                <a:gd name="connsiteX0" fmla="*/ 0 w 1007615"/>
                <a:gd name="connsiteY0" fmla="*/ 266330 h 328474"/>
                <a:gd name="connsiteX1" fmla="*/ 896644 w 1007615"/>
                <a:gd name="connsiteY1" fmla="*/ 0 h 328474"/>
                <a:gd name="connsiteX2" fmla="*/ 1007615 w 1007615"/>
                <a:gd name="connsiteY2" fmla="*/ 62144 h 328474"/>
                <a:gd name="connsiteX3" fmla="*/ 110970 w 1007615"/>
                <a:gd name="connsiteY3" fmla="*/ 328474 h 328474"/>
                <a:gd name="connsiteX4" fmla="*/ 0 w 1007615"/>
                <a:gd name="connsiteY4" fmla="*/ 266330 h 32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615" h="328474">
                  <a:moveTo>
                    <a:pt x="0" y="266330"/>
                  </a:moveTo>
                  <a:lnTo>
                    <a:pt x="896644" y="0"/>
                  </a:lnTo>
                  <a:lnTo>
                    <a:pt x="1007615" y="62144"/>
                  </a:lnTo>
                  <a:lnTo>
                    <a:pt x="110970" y="328474"/>
                  </a:lnTo>
                  <a:lnTo>
                    <a:pt x="0" y="26633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D9BE36-F972-6AFF-90E3-C06B2E2BA078}"/>
                </a:ext>
              </a:extLst>
            </p:cNvPr>
            <p:cNvSpPr txBox="1"/>
            <p:nvPr/>
          </p:nvSpPr>
          <p:spPr>
            <a:xfrm>
              <a:off x="3716044" y="3915388"/>
              <a:ext cx="217254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effectLst>
                    <a:glow rad="190500">
                      <a:schemeClr val="bg1">
                        <a:alpha val="80000"/>
                      </a:schemeClr>
                    </a:glow>
                  </a:effectLst>
                  <a:latin typeface="Georgia" panose="02040502050405020303" pitchFamily="18" charset="0"/>
                </a:rPr>
                <a:t>sbRIO</a:t>
              </a:r>
              <a:endParaRPr lang="en-US" sz="1600" dirty="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endParaRPr>
            </a:p>
            <a:p>
              <a:pPr algn="ctr"/>
              <a:r>
                <a:rPr lang="en-US" sz="1600" dirty="0">
                  <a:effectLst>
                    <a:glow rad="190500">
                      <a:schemeClr val="bg1">
                        <a:alpha val="80000"/>
                      </a:schemeClr>
                    </a:glow>
                  </a:effectLst>
                  <a:latin typeface="Georgia" panose="02040502050405020303" pitchFamily="18" charset="0"/>
                </a:rPr>
                <a:t>(Secondary side up)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048F60-5B3E-D255-BA10-00E3CF3DDB4C}"/>
                </a:ext>
              </a:extLst>
            </p:cNvPr>
            <p:cNvSpPr txBox="1"/>
            <p:nvPr/>
          </p:nvSpPr>
          <p:spPr>
            <a:xfrm>
              <a:off x="1346160" y="1610749"/>
              <a:ext cx="217254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600">
                  <a:effectLst>
                    <a:glow rad="190500">
                      <a:schemeClr val="bg1">
                        <a:alpha val="80000"/>
                      </a:schemeClr>
                    </a:glow>
                  </a:effectLst>
                  <a:latin typeface="Georgia" panose="02040502050405020303" pitchFamily="18" charset="0"/>
                </a:defRPr>
              </a:lvl1pPr>
            </a:lstStyle>
            <a:p>
              <a:r>
                <a:rPr lang="en-US" dirty="0"/>
                <a:t>Logic Backplane </a:t>
              </a:r>
            </a:p>
            <a:p>
              <a:r>
                <a:rPr lang="en-US" dirty="0"/>
                <a:t>PCB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189023-8441-A988-5E15-B0417D787A64}"/>
                </a:ext>
              </a:extLst>
            </p:cNvPr>
            <p:cNvSpPr/>
            <p:nvPr/>
          </p:nvSpPr>
          <p:spPr>
            <a:xfrm>
              <a:off x="3507317" y="2305918"/>
              <a:ext cx="2019670" cy="985421"/>
            </a:xfrm>
            <a:custGeom>
              <a:avLst/>
              <a:gdLst>
                <a:gd name="connsiteX0" fmla="*/ 0 w 2019670"/>
                <a:gd name="connsiteY0" fmla="*/ 332913 h 985421"/>
                <a:gd name="connsiteX1" fmla="*/ 1069760 w 2019670"/>
                <a:gd name="connsiteY1" fmla="*/ 0 h 985421"/>
                <a:gd name="connsiteX2" fmla="*/ 2019670 w 2019670"/>
                <a:gd name="connsiteY2" fmla="*/ 599243 h 985421"/>
                <a:gd name="connsiteX3" fmla="*/ 883328 w 2019670"/>
                <a:gd name="connsiteY3" fmla="*/ 985421 h 985421"/>
                <a:gd name="connsiteX4" fmla="*/ 0 w 2019670"/>
                <a:gd name="connsiteY4" fmla="*/ 332913 h 98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9670" h="985421">
                  <a:moveTo>
                    <a:pt x="0" y="332913"/>
                  </a:moveTo>
                  <a:lnTo>
                    <a:pt x="1069760" y="0"/>
                  </a:lnTo>
                  <a:lnTo>
                    <a:pt x="2019670" y="599243"/>
                  </a:lnTo>
                  <a:lnTo>
                    <a:pt x="883328" y="985421"/>
                  </a:lnTo>
                  <a:lnTo>
                    <a:pt x="0" y="332913"/>
                  </a:lnTo>
                  <a:close/>
                </a:path>
              </a:pathLst>
            </a:custGeom>
            <a:solidFill>
              <a:schemeClr val="accent2">
                <a:alpha val="36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280D824-6D4C-7074-8062-5002E0F10508}"/>
                </a:ext>
              </a:extLst>
            </p:cNvPr>
            <p:cNvCxnSpPr>
              <a:cxnSpLocks/>
            </p:cNvCxnSpPr>
            <p:nvPr/>
          </p:nvCxnSpPr>
          <p:spPr>
            <a:xfrm>
              <a:off x="2688204" y="1980143"/>
              <a:ext cx="229167" cy="224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glow rad="127000">
                <a:schemeClr val="bg1">
                  <a:alpha val="9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F94ADF-5971-4D5C-F18B-2B8AC21D96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4196" y="3897415"/>
              <a:ext cx="187673" cy="2478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glow rad="127000">
                <a:schemeClr val="bg1">
                  <a:alpha val="9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0D67B1F2-A6F5-9823-B0DA-3CF69743F975}"/>
                </a:ext>
              </a:extLst>
            </p:cNvPr>
            <p:cNvSpPr/>
            <p:nvPr/>
          </p:nvSpPr>
          <p:spPr>
            <a:xfrm rot="5400000">
              <a:off x="3096017" y="4440884"/>
              <a:ext cx="1026138" cy="864283"/>
            </a:xfrm>
            <a:prstGeom prst="triangle">
              <a:avLst/>
            </a:prstGeom>
            <a:solidFill>
              <a:srgbClr val="7030A0">
                <a:alpha val="38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6FD2E26-8B3D-A74A-83F3-E50F5ADF2F46}"/>
                </a:ext>
              </a:extLst>
            </p:cNvPr>
            <p:cNvSpPr txBox="1"/>
            <p:nvPr/>
          </p:nvSpPr>
          <p:spPr>
            <a:xfrm>
              <a:off x="4082083" y="4747841"/>
              <a:ext cx="217254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effectLst>
                    <a:glow rad="190500">
                      <a:schemeClr val="bg1">
                        <a:alpha val="80000"/>
                      </a:schemeClr>
                    </a:glow>
                  </a:effectLst>
                  <a:latin typeface="Georgia" panose="02040502050405020303" pitchFamily="18" charset="0"/>
                </a:rPr>
                <a:t>BiSS</a:t>
              </a:r>
              <a:r>
                <a:rPr lang="en-US" sz="1600" dirty="0">
                  <a:effectLst>
                    <a:glow rad="190500">
                      <a:schemeClr val="bg1">
                        <a:alpha val="80000"/>
                      </a:schemeClr>
                    </a:glow>
                  </a:effectLst>
                  <a:latin typeface="Georgia" panose="02040502050405020303" pitchFamily="18" charset="0"/>
                </a:rPr>
                <a:t>-C Encoder</a:t>
              </a:r>
            </a:p>
            <a:p>
              <a:r>
                <a:rPr lang="en-US" sz="1600" dirty="0">
                  <a:effectLst>
                    <a:glow rad="190500">
                      <a:schemeClr val="bg1">
                        <a:alpha val="80000"/>
                      </a:schemeClr>
                    </a:glow>
                  </a:effectLst>
                  <a:latin typeface="Georgia" panose="02040502050405020303" pitchFamily="18" charset="0"/>
                </a:rPr>
                <a:t>PCB v2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BCC301-E676-EE50-3CD4-0C83645EED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6831" y="5003407"/>
              <a:ext cx="325252" cy="58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glow rad="127000">
                <a:schemeClr val="bg1">
                  <a:alpha val="9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C55B852-6FBC-9A28-389C-F7F9706100A2}"/>
                </a:ext>
              </a:extLst>
            </p:cNvPr>
            <p:cNvSpPr/>
            <p:nvPr/>
          </p:nvSpPr>
          <p:spPr>
            <a:xfrm>
              <a:off x="1725387" y="2813957"/>
              <a:ext cx="962818" cy="456860"/>
            </a:xfrm>
            <a:custGeom>
              <a:avLst/>
              <a:gdLst>
                <a:gd name="connsiteX0" fmla="*/ 0 w 1175657"/>
                <a:gd name="connsiteY0" fmla="*/ 0 h 576943"/>
                <a:gd name="connsiteX1" fmla="*/ 898071 w 1175657"/>
                <a:gd name="connsiteY1" fmla="*/ 266700 h 576943"/>
                <a:gd name="connsiteX2" fmla="*/ 680357 w 1175657"/>
                <a:gd name="connsiteY2" fmla="*/ 468086 h 576943"/>
                <a:gd name="connsiteX3" fmla="*/ 1039585 w 1175657"/>
                <a:gd name="connsiteY3" fmla="*/ 500743 h 576943"/>
                <a:gd name="connsiteX4" fmla="*/ 1175657 w 1175657"/>
                <a:gd name="connsiteY4" fmla="*/ 576943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5657" h="576943">
                  <a:moveTo>
                    <a:pt x="0" y="0"/>
                  </a:moveTo>
                  <a:cubicBezTo>
                    <a:pt x="392339" y="94343"/>
                    <a:pt x="784678" y="188686"/>
                    <a:pt x="898071" y="266700"/>
                  </a:cubicBezTo>
                  <a:cubicBezTo>
                    <a:pt x="1011464" y="344714"/>
                    <a:pt x="656771" y="429079"/>
                    <a:pt x="680357" y="468086"/>
                  </a:cubicBezTo>
                  <a:cubicBezTo>
                    <a:pt x="703943" y="507093"/>
                    <a:pt x="957035" y="482600"/>
                    <a:pt x="1039585" y="500743"/>
                  </a:cubicBezTo>
                  <a:cubicBezTo>
                    <a:pt x="1122135" y="518886"/>
                    <a:pt x="1148896" y="547914"/>
                    <a:pt x="1175657" y="576943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050E4C-4040-93DD-DA8E-80AE841BAC15}"/>
                </a:ext>
              </a:extLst>
            </p:cNvPr>
            <p:cNvSpPr/>
            <p:nvPr/>
          </p:nvSpPr>
          <p:spPr>
            <a:xfrm>
              <a:off x="2400318" y="3226824"/>
              <a:ext cx="737508" cy="307522"/>
            </a:xfrm>
            <a:custGeom>
              <a:avLst/>
              <a:gdLst>
                <a:gd name="connsiteX0" fmla="*/ 0 w 737508"/>
                <a:gd name="connsiteY0" fmla="*/ 160564 h 307522"/>
                <a:gd name="connsiteX1" fmla="*/ 236765 w 737508"/>
                <a:gd name="connsiteY1" fmla="*/ 307522 h 307522"/>
                <a:gd name="connsiteX2" fmla="*/ 737508 w 737508"/>
                <a:gd name="connsiteY2" fmla="*/ 160564 h 307522"/>
                <a:gd name="connsiteX3" fmla="*/ 492579 w 737508"/>
                <a:gd name="connsiteY3" fmla="*/ 0 h 307522"/>
                <a:gd name="connsiteX4" fmla="*/ 0 w 737508"/>
                <a:gd name="connsiteY4" fmla="*/ 160564 h 30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508" h="307522">
                  <a:moveTo>
                    <a:pt x="0" y="160564"/>
                  </a:moveTo>
                  <a:lnTo>
                    <a:pt x="236765" y="307522"/>
                  </a:lnTo>
                  <a:lnTo>
                    <a:pt x="737508" y="160564"/>
                  </a:lnTo>
                  <a:lnTo>
                    <a:pt x="492579" y="0"/>
                  </a:lnTo>
                  <a:lnTo>
                    <a:pt x="0" y="160564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BA98CC4-6E21-C145-C563-4072EBD883CC}"/>
                </a:ext>
              </a:extLst>
            </p:cNvPr>
            <p:cNvSpPr/>
            <p:nvPr/>
          </p:nvSpPr>
          <p:spPr>
            <a:xfrm>
              <a:off x="3039179" y="3051196"/>
              <a:ext cx="737508" cy="307522"/>
            </a:xfrm>
            <a:custGeom>
              <a:avLst/>
              <a:gdLst>
                <a:gd name="connsiteX0" fmla="*/ 0 w 737508"/>
                <a:gd name="connsiteY0" fmla="*/ 160564 h 307522"/>
                <a:gd name="connsiteX1" fmla="*/ 236765 w 737508"/>
                <a:gd name="connsiteY1" fmla="*/ 307522 h 307522"/>
                <a:gd name="connsiteX2" fmla="*/ 737508 w 737508"/>
                <a:gd name="connsiteY2" fmla="*/ 160564 h 307522"/>
                <a:gd name="connsiteX3" fmla="*/ 492579 w 737508"/>
                <a:gd name="connsiteY3" fmla="*/ 0 h 307522"/>
                <a:gd name="connsiteX4" fmla="*/ 0 w 737508"/>
                <a:gd name="connsiteY4" fmla="*/ 160564 h 30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508" h="307522">
                  <a:moveTo>
                    <a:pt x="0" y="160564"/>
                  </a:moveTo>
                  <a:lnTo>
                    <a:pt x="236765" y="307522"/>
                  </a:lnTo>
                  <a:lnTo>
                    <a:pt x="737508" y="160564"/>
                  </a:lnTo>
                  <a:lnTo>
                    <a:pt x="492579" y="0"/>
                  </a:lnTo>
                  <a:lnTo>
                    <a:pt x="0" y="160564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65B1150-F6A3-D009-9C73-7C0132F84541}"/>
                </a:ext>
              </a:extLst>
            </p:cNvPr>
            <p:cNvSpPr/>
            <p:nvPr/>
          </p:nvSpPr>
          <p:spPr>
            <a:xfrm>
              <a:off x="2221781" y="2643969"/>
              <a:ext cx="1056540" cy="477620"/>
            </a:xfrm>
            <a:custGeom>
              <a:avLst/>
              <a:gdLst>
                <a:gd name="connsiteX0" fmla="*/ 0 w 1175657"/>
                <a:gd name="connsiteY0" fmla="*/ 0 h 576943"/>
                <a:gd name="connsiteX1" fmla="*/ 898071 w 1175657"/>
                <a:gd name="connsiteY1" fmla="*/ 266700 h 576943"/>
                <a:gd name="connsiteX2" fmla="*/ 680357 w 1175657"/>
                <a:gd name="connsiteY2" fmla="*/ 468086 h 576943"/>
                <a:gd name="connsiteX3" fmla="*/ 1039585 w 1175657"/>
                <a:gd name="connsiteY3" fmla="*/ 500743 h 576943"/>
                <a:gd name="connsiteX4" fmla="*/ 1175657 w 1175657"/>
                <a:gd name="connsiteY4" fmla="*/ 576943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5657" h="576943">
                  <a:moveTo>
                    <a:pt x="0" y="0"/>
                  </a:moveTo>
                  <a:cubicBezTo>
                    <a:pt x="392339" y="94343"/>
                    <a:pt x="784678" y="188686"/>
                    <a:pt x="898071" y="266700"/>
                  </a:cubicBezTo>
                  <a:cubicBezTo>
                    <a:pt x="1011464" y="344714"/>
                    <a:pt x="656771" y="429079"/>
                    <a:pt x="680357" y="468086"/>
                  </a:cubicBezTo>
                  <a:cubicBezTo>
                    <a:pt x="703943" y="507093"/>
                    <a:pt x="957035" y="482600"/>
                    <a:pt x="1039585" y="500743"/>
                  </a:cubicBezTo>
                  <a:cubicBezTo>
                    <a:pt x="1122135" y="518886"/>
                    <a:pt x="1148896" y="547914"/>
                    <a:pt x="1175657" y="576943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871B6A4-F485-3511-9FF2-767EC714DB2B}"/>
              </a:ext>
            </a:extLst>
          </p:cNvPr>
          <p:cNvCxnSpPr>
            <a:cxnSpLocks/>
          </p:cNvCxnSpPr>
          <p:nvPr/>
        </p:nvCxnSpPr>
        <p:spPr>
          <a:xfrm flipV="1">
            <a:off x="5861257" y="4668956"/>
            <a:ext cx="1860411" cy="345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7944940-F50E-6A80-5582-DF450E0ADA35}"/>
              </a:ext>
            </a:extLst>
          </p:cNvPr>
          <p:cNvSpPr txBox="1"/>
          <p:nvPr/>
        </p:nvSpPr>
        <p:spPr>
          <a:xfrm>
            <a:off x="3410989" y="4894798"/>
            <a:ext cx="29306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Custom Cable (probably)</a:t>
            </a:r>
          </a:p>
          <a:p>
            <a:pPr algn="l"/>
            <a:r>
              <a:rPr lang="en-US" dirty="0"/>
              <a:t>10 Position</a:t>
            </a:r>
          </a:p>
          <a:p>
            <a:pPr algn="l"/>
            <a:r>
              <a:rPr lang="en-US" dirty="0"/>
              <a:t>- A, NA, B, NB, MA, NMA, SLO, NSLO, 5V, GND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ADD8034-A874-4C12-A69D-F8B2EF2E9861}"/>
              </a:ext>
            </a:extLst>
          </p:cNvPr>
          <p:cNvCxnSpPr>
            <a:cxnSpLocks/>
          </p:cNvCxnSpPr>
          <p:nvPr/>
        </p:nvCxnSpPr>
        <p:spPr>
          <a:xfrm flipV="1">
            <a:off x="5504396" y="3588133"/>
            <a:ext cx="2060615" cy="3767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44918AD-D0D6-17BD-2A8D-F59FA7638F0F}"/>
              </a:ext>
            </a:extLst>
          </p:cNvPr>
          <p:cNvSpPr txBox="1"/>
          <p:nvPr/>
        </p:nvSpPr>
        <p:spPr>
          <a:xfrm>
            <a:off x="3163175" y="3721026"/>
            <a:ext cx="2930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 err="1"/>
              <a:t>PicoClasp</a:t>
            </a:r>
            <a:r>
              <a:rPr lang="en-US" dirty="0"/>
              <a:t> Receptacle </a:t>
            </a:r>
          </a:p>
          <a:p>
            <a:pPr algn="l"/>
            <a:r>
              <a:rPr lang="en-US" dirty="0"/>
              <a:t>10 Position, Right Angle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ABB55C4-7EBF-635F-8C87-0F961A3C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116" y="4812805"/>
            <a:ext cx="1676444" cy="13335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78B57AF-4BD8-FA4A-01DC-C077B698B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150" y="3441018"/>
            <a:ext cx="1613825" cy="11595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8C71CA9-9816-4ABA-8AE9-F3E49E4BADFF}"/>
              </a:ext>
            </a:extLst>
          </p:cNvPr>
          <p:cNvSpPr/>
          <p:nvPr/>
        </p:nvSpPr>
        <p:spPr>
          <a:xfrm>
            <a:off x="7733672" y="3206083"/>
            <a:ext cx="534028" cy="1757803"/>
          </a:xfrm>
          <a:custGeom>
            <a:avLst/>
            <a:gdLst>
              <a:gd name="connsiteX0" fmla="*/ 87714 w 534028"/>
              <a:gd name="connsiteY0" fmla="*/ 331774 h 1757803"/>
              <a:gd name="connsiteX1" fmla="*/ 109485 w 534028"/>
              <a:gd name="connsiteY1" fmla="*/ 10646 h 1757803"/>
              <a:gd name="connsiteX2" fmla="*/ 419728 w 534028"/>
              <a:gd name="connsiteY2" fmla="*/ 680117 h 1757803"/>
              <a:gd name="connsiteX3" fmla="*/ 628 w 534028"/>
              <a:gd name="connsiteY3" fmla="*/ 1447560 h 1757803"/>
              <a:gd name="connsiteX4" fmla="*/ 534028 w 534028"/>
              <a:gd name="connsiteY4" fmla="*/ 1757803 h 17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028" h="1757803">
                <a:moveTo>
                  <a:pt x="87714" y="331774"/>
                </a:moveTo>
                <a:cubicBezTo>
                  <a:pt x="70931" y="142181"/>
                  <a:pt x="54149" y="-47411"/>
                  <a:pt x="109485" y="10646"/>
                </a:cubicBezTo>
                <a:cubicBezTo>
                  <a:pt x="164821" y="68703"/>
                  <a:pt x="437871" y="440632"/>
                  <a:pt x="419728" y="680117"/>
                </a:cubicBezTo>
                <a:cubicBezTo>
                  <a:pt x="401585" y="919602"/>
                  <a:pt x="-18422" y="1267946"/>
                  <a:pt x="628" y="1447560"/>
                </a:cubicBezTo>
                <a:cubicBezTo>
                  <a:pt x="19678" y="1627174"/>
                  <a:pt x="276853" y="1692488"/>
                  <a:pt x="534028" y="1757803"/>
                </a:cubicBezTo>
              </a:path>
            </a:pathLst>
          </a:custGeom>
          <a:noFill/>
          <a:ln w="254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8A2597D-747B-2DEF-684E-D61735614028}"/>
              </a:ext>
            </a:extLst>
          </p:cNvPr>
          <p:cNvSpPr/>
          <p:nvPr/>
        </p:nvSpPr>
        <p:spPr>
          <a:xfrm>
            <a:off x="7115209" y="3023630"/>
            <a:ext cx="373838" cy="155880"/>
          </a:xfrm>
          <a:custGeom>
            <a:avLst/>
            <a:gdLst>
              <a:gd name="connsiteX0" fmla="*/ 0 w 737508"/>
              <a:gd name="connsiteY0" fmla="*/ 160564 h 307522"/>
              <a:gd name="connsiteX1" fmla="*/ 236765 w 737508"/>
              <a:gd name="connsiteY1" fmla="*/ 307522 h 307522"/>
              <a:gd name="connsiteX2" fmla="*/ 737508 w 737508"/>
              <a:gd name="connsiteY2" fmla="*/ 160564 h 307522"/>
              <a:gd name="connsiteX3" fmla="*/ 492579 w 737508"/>
              <a:gd name="connsiteY3" fmla="*/ 0 h 307522"/>
              <a:gd name="connsiteX4" fmla="*/ 0 w 737508"/>
              <a:gd name="connsiteY4" fmla="*/ 160564 h 30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508" h="307522">
                <a:moveTo>
                  <a:pt x="0" y="160564"/>
                </a:moveTo>
                <a:lnTo>
                  <a:pt x="236765" y="307522"/>
                </a:lnTo>
                <a:lnTo>
                  <a:pt x="737508" y="160564"/>
                </a:lnTo>
                <a:lnTo>
                  <a:pt x="492579" y="0"/>
                </a:lnTo>
                <a:lnTo>
                  <a:pt x="0" y="160564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A0547A4-C0E1-F0EA-DCCF-783EE97B393E}"/>
              </a:ext>
            </a:extLst>
          </p:cNvPr>
          <p:cNvSpPr/>
          <p:nvPr/>
        </p:nvSpPr>
        <p:spPr>
          <a:xfrm>
            <a:off x="7624452" y="2839084"/>
            <a:ext cx="373838" cy="155880"/>
          </a:xfrm>
          <a:custGeom>
            <a:avLst/>
            <a:gdLst>
              <a:gd name="connsiteX0" fmla="*/ 0 w 737508"/>
              <a:gd name="connsiteY0" fmla="*/ 160564 h 307522"/>
              <a:gd name="connsiteX1" fmla="*/ 236765 w 737508"/>
              <a:gd name="connsiteY1" fmla="*/ 307522 h 307522"/>
              <a:gd name="connsiteX2" fmla="*/ 737508 w 737508"/>
              <a:gd name="connsiteY2" fmla="*/ 160564 h 307522"/>
              <a:gd name="connsiteX3" fmla="*/ 492579 w 737508"/>
              <a:gd name="connsiteY3" fmla="*/ 0 h 307522"/>
              <a:gd name="connsiteX4" fmla="*/ 0 w 737508"/>
              <a:gd name="connsiteY4" fmla="*/ 160564 h 30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508" h="307522">
                <a:moveTo>
                  <a:pt x="0" y="160564"/>
                </a:moveTo>
                <a:lnTo>
                  <a:pt x="236765" y="307522"/>
                </a:lnTo>
                <a:lnTo>
                  <a:pt x="737508" y="160564"/>
                </a:lnTo>
                <a:lnTo>
                  <a:pt x="492579" y="0"/>
                </a:lnTo>
                <a:lnTo>
                  <a:pt x="0" y="160564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617899C-9CDB-03CC-8FF2-B4836D261AB4}"/>
              </a:ext>
            </a:extLst>
          </p:cNvPr>
          <p:cNvCxnSpPr>
            <a:cxnSpLocks/>
          </p:cNvCxnSpPr>
          <p:nvPr/>
        </p:nvCxnSpPr>
        <p:spPr>
          <a:xfrm>
            <a:off x="5393806" y="2627631"/>
            <a:ext cx="1743601" cy="4882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9B1EFF2-AA34-B772-9989-EE0D0046854C}"/>
              </a:ext>
            </a:extLst>
          </p:cNvPr>
          <p:cNvSpPr txBox="1"/>
          <p:nvPr/>
        </p:nvSpPr>
        <p:spPr>
          <a:xfrm>
            <a:off x="2738261" y="1880060"/>
            <a:ext cx="29306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AM26LV32E</a:t>
            </a:r>
            <a:r>
              <a:rPr lang="en-US" sz="1000" dirty="0"/>
              <a:t>(AM26LV32EIPWR)</a:t>
            </a:r>
          </a:p>
          <a:p>
            <a:pPr algn="l"/>
            <a:r>
              <a:rPr lang="en-US" dirty="0"/>
              <a:t>Quad diff line receiver</a:t>
            </a:r>
          </a:p>
          <a:p>
            <a:pPr algn="l"/>
            <a:endParaRPr lang="en-US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C82F7E5-7A97-A11B-EED8-411F16B0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46" y="1752048"/>
            <a:ext cx="1703073" cy="13154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462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8E10D-1843-7E83-D874-B49F23BD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Connection: Logic Backplane PCB -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97ABA-7C1B-17AA-C58A-FB9C584B5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8CC9B-B335-1DC8-C7F1-6A26304D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08" y="1216412"/>
            <a:ext cx="8681584" cy="5023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62A1E-50C2-7E91-9815-B41ECE60B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47" y="2773959"/>
            <a:ext cx="1613825" cy="115950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7D6C0C-532D-6F31-F4C1-98410EF4B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229" y="878084"/>
            <a:ext cx="1325938" cy="102413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7FD20A-6752-B37D-C20E-373ABEC8409D}"/>
              </a:ext>
            </a:extLst>
          </p:cNvPr>
          <p:cNvCxnSpPr>
            <a:cxnSpLocks/>
          </p:cNvCxnSpPr>
          <p:nvPr/>
        </p:nvCxnSpPr>
        <p:spPr>
          <a:xfrm>
            <a:off x="1786483" y="3353709"/>
            <a:ext cx="1045650" cy="82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F76796-FC9E-C841-01F9-9E26BCF88FE4}"/>
              </a:ext>
            </a:extLst>
          </p:cNvPr>
          <p:cNvSpPr txBox="1"/>
          <p:nvPr/>
        </p:nvSpPr>
        <p:spPr>
          <a:xfrm>
            <a:off x="424126" y="4008751"/>
            <a:ext cx="29306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 err="1"/>
              <a:t>PicoClasp</a:t>
            </a:r>
            <a:r>
              <a:rPr lang="en-US" dirty="0"/>
              <a:t> Receptacle </a:t>
            </a:r>
          </a:p>
          <a:p>
            <a:pPr algn="l"/>
            <a:r>
              <a:rPr lang="en-US" dirty="0"/>
              <a:t>10 Position, Right Angle</a:t>
            </a:r>
          </a:p>
          <a:p>
            <a:pPr algn="l"/>
            <a:r>
              <a:rPr lang="en-US" dirty="0"/>
              <a:t>(5013311007)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446263-1643-3B64-02D2-9B2C1F4C18ED}"/>
              </a:ext>
            </a:extLst>
          </p:cNvPr>
          <p:cNvSpPr txBox="1"/>
          <p:nvPr/>
        </p:nvSpPr>
        <p:spPr>
          <a:xfrm>
            <a:off x="8735444" y="1088551"/>
            <a:ext cx="29306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AM26LV32E</a:t>
            </a:r>
            <a:r>
              <a:rPr lang="en-US" sz="1000" dirty="0"/>
              <a:t>(AM26LV32EIPWR)</a:t>
            </a:r>
          </a:p>
          <a:p>
            <a:pPr algn="l"/>
            <a:r>
              <a:rPr lang="en-US" dirty="0"/>
              <a:t>Quad diff line receiver</a:t>
            </a:r>
          </a:p>
          <a:p>
            <a:pPr algn="l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43442B-7A7C-3256-4DA8-A26BDA5FD81C}"/>
              </a:ext>
            </a:extLst>
          </p:cNvPr>
          <p:cNvCxnSpPr>
            <a:cxnSpLocks/>
          </p:cNvCxnSpPr>
          <p:nvPr/>
        </p:nvCxnSpPr>
        <p:spPr>
          <a:xfrm flipH="1">
            <a:off x="7728440" y="1719846"/>
            <a:ext cx="166450" cy="5933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05F2E58-BCA1-B5DF-4702-C10C7579E08E}"/>
              </a:ext>
            </a:extLst>
          </p:cNvPr>
          <p:cNvSpPr/>
          <p:nvPr/>
        </p:nvSpPr>
        <p:spPr>
          <a:xfrm rot="18900000">
            <a:off x="4404617" y="823914"/>
            <a:ext cx="1447800" cy="2087171"/>
          </a:xfrm>
          <a:prstGeom prst="ellipse">
            <a:avLst/>
          </a:prstGeom>
          <a:solidFill>
            <a:schemeClr val="accent1">
              <a:alpha val="18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CD6E10-FA32-C692-DBD7-913DD1EEC602}"/>
              </a:ext>
            </a:extLst>
          </p:cNvPr>
          <p:cNvSpPr txBox="1"/>
          <p:nvPr/>
        </p:nvSpPr>
        <p:spPr>
          <a:xfrm>
            <a:off x="-779206" y="1282266"/>
            <a:ext cx="29306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r"/>
            <a:r>
              <a:rPr lang="en-US" dirty="0"/>
              <a:t>100 ohm </a:t>
            </a:r>
          </a:p>
          <a:p>
            <a:pPr algn="r"/>
            <a:r>
              <a:rPr lang="en-US" dirty="0"/>
              <a:t>Receiver-end </a:t>
            </a:r>
            <a:br>
              <a:rPr lang="en-US" dirty="0"/>
            </a:br>
            <a:r>
              <a:rPr lang="en-US" dirty="0"/>
              <a:t>termination</a:t>
            </a:r>
          </a:p>
          <a:p>
            <a:pPr algn="r"/>
            <a:r>
              <a:rPr lang="en-US" sz="1200" dirty="0"/>
              <a:t>(CTS 742C083101JP)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5BF0A08-85E5-CBC8-7AFA-47979DB56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250" y="1274315"/>
            <a:ext cx="1001318" cy="90723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D57692F-695E-3B49-ED3F-81D7747F4743}"/>
              </a:ext>
            </a:extLst>
          </p:cNvPr>
          <p:cNvSpPr/>
          <p:nvPr/>
        </p:nvSpPr>
        <p:spPr>
          <a:xfrm rot="20700000">
            <a:off x="8393425" y="1954469"/>
            <a:ext cx="1447800" cy="2087171"/>
          </a:xfrm>
          <a:prstGeom prst="ellipse">
            <a:avLst/>
          </a:prstGeom>
          <a:solidFill>
            <a:schemeClr val="accent1">
              <a:alpha val="18000"/>
            </a:schemeClr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E886A6-3B19-A95E-52DB-AD4839BFEBB2}"/>
              </a:ext>
            </a:extLst>
          </p:cNvPr>
          <p:cNvCxnSpPr>
            <a:cxnSpLocks/>
          </p:cNvCxnSpPr>
          <p:nvPr/>
        </p:nvCxnSpPr>
        <p:spPr>
          <a:xfrm flipV="1">
            <a:off x="8837248" y="3790894"/>
            <a:ext cx="384482" cy="12820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32E3711-A1DE-8170-403F-20441B9550E1}"/>
              </a:ext>
            </a:extLst>
          </p:cNvPr>
          <p:cNvSpPr txBox="1"/>
          <p:nvPr/>
        </p:nvSpPr>
        <p:spPr>
          <a:xfrm>
            <a:off x="9024368" y="4933596"/>
            <a:ext cx="293062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b="1" dirty="0">
                <a:solidFill>
                  <a:srgbClr val="FF0000"/>
                </a:solidFill>
              </a:rPr>
              <a:t>I’m not sure of this</a:t>
            </a:r>
          </a:p>
          <a:p>
            <a:pPr algn="l"/>
            <a:r>
              <a:rPr lang="en-US" dirty="0"/>
              <a:t>Series termination (not sure..)</a:t>
            </a:r>
          </a:p>
          <a:p>
            <a:pPr algn="l"/>
            <a:r>
              <a:rPr lang="en-US" dirty="0"/>
              <a:t>47 ohm (close to 55?)</a:t>
            </a:r>
          </a:p>
          <a:p>
            <a:pPr algn="l"/>
            <a:r>
              <a:rPr lang="en-US" sz="1200" dirty="0"/>
              <a:t>(742C083470JP)</a:t>
            </a:r>
          </a:p>
          <a:p>
            <a:pPr algn="l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9F6C751-158F-149E-3917-E19F9DF2A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991" y="5029788"/>
            <a:ext cx="811007" cy="73480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F0C78B9E-E959-89FB-BC9A-69E45230FA89}"/>
              </a:ext>
            </a:extLst>
          </p:cNvPr>
          <p:cNvSpPr/>
          <p:nvPr/>
        </p:nvSpPr>
        <p:spPr>
          <a:xfrm>
            <a:off x="444758" y="5813089"/>
            <a:ext cx="11407672" cy="105036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4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004DE6-9986-D2B4-8C9E-679EFF601A77}"/>
              </a:ext>
            </a:extLst>
          </p:cNvPr>
          <p:cNvSpPr txBox="1"/>
          <p:nvPr/>
        </p:nvSpPr>
        <p:spPr>
          <a:xfrm>
            <a:off x="338125" y="6041052"/>
            <a:ext cx="2930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>
                <a:effectLst>
                  <a:glow rad="228600">
                    <a:schemeClr val="bg1"/>
                  </a:glow>
                </a:effectLst>
              </a:rPr>
              <a:t>Incoming enc. </a:t>
            </a:r>
            <a:r>
              <a:rPr lang="en-US" dirty="0" err="1">
                <a:effectLst>
                  <a:glow rad="228600">
                    <a:schemeClr val="bg1"/>
                  </a:glow>
                </a:effectLst>
              </a:rPr>
              <a:t>fdb</a:t>
            </a:r>
            <a:r>
              <a:rPr lang="en-US" dirty="0">
                <a:effectLst>
                  <a:glow rad="228600">
                    <a:schemeClr val="bg1"/>
                  </a:glow>
                </a:effectLst>
              </a:rPr>
              <a:t>. sig.</a:t>
            </a:r>
            <a:br>
              <a:rPr lang="en-US" dirty="0">
                <a:effectLst>
                  <a:glow rad="228600">
                    <a:schemeClr val="bg1"/>
                  </a:glow>
                </a:effectLst>
              </a:rPr>
            </a:br>
            <a:r>
              <a:rPr lang="en-US" dirty="0">
                <a:effectLst>
                  <a:glow rad="228600">
                    <a:schemeClr val="bg1"/>
                  </a:glow>
                </a:effectLst>
              </a:rPr>
              <a:t>Differential RS-422</a:t>
            </a:r>
            <a:endParaRPr lang="en-US" sz="12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5F122E-724D-9D71-F6D8-76321BA9303C}"/>
              </a:ext>
            </a:extLst>
          </p:cNvPr>
          <p:cNvSpPr txBox="1"/>
          <p:nvPr/>
        </p:nvSpPr>
        <p:spPr>
          <a:xfrm>
            <a:off x="8772333" y="6056670"/>
            <a:ext cx="2930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>
                <a:effectLst>
                  <a:glow rad="228600">
                    <a:schemeClr val="bg1"/>
                  </a:glow>
                </a:effectLst>
              </a:rPr>
              <a:t>Single –ended  A/B/</a:t>
            </a:r>
            <a:r>
              <a:rPr lang="en-US" dirty="0" err="1">
                <a:effectLst>
                  <a:glow rad="228600">
                    <a:schemeClr val="bg1"/>
                  </a:glow>
                </a:effectLst>
              </a:rPr>
              <a:t>BiSS</a:t>
            </a:r>
            <a:r>
              <a:rPr lang="en-US" dirty="0">
                <a:effectLst>
                  <a:glow rad="228600">
                    <a:schemeClr val="bg1"/>
                  </a:glow>
                </a:effectLst>
              </a:rPr>
              <a:t>-C </a:t>
            </a:r>
          </a:p>
          <a:p>
            <a:r>
              <a:rPr lang="en-US" dirty="0">
                <a:effectLst>
                  <a:glow rad="228600">
                    <a:schemeClr val="bg1"/>
                  </a:glow>
                </a:effectLst>
              </a:rPr>
              <a:t>to FPGA DIO</a:t>
            </a:r>
            <a:endParaRPr lang="en-US" sz="12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EED716-8166-3BDA-6E1D-18943BCC7707}"/>
              </a:ext>
            </a:extLst>
          </p:cNvPr>
          <p:cNvSpPr txBox="1"/>
          <p:nvPr/>
        </p:nvSpPr>
        <p:spPr>
          <a:xfrm>
            <a:off x="4797812" y="6160071"/>
            <a:ext cx="2930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>
                <a:effectLst>
                  <a:glow rad="228600">
                    <a:schemeClr val="bg1"/>
                  </a:glow>
                </a:effectLst>
              </a:rPr>
              <a:t>Termination/conversion</a:t>
            </a:r>
            <a:endParaRPr lang="en-US" sz="1200" dirty="0">
              <a:effectLst>
                <a:glow rad="228600">
                  <a:schemeClr val="bg1"/>
                </a:glow>
              </a:effectLst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3F5B8E-6ECA-501D-8619-1C83D11177FC}"/>
              </a:ext>
            </a:extLst>
          </p:cNvPr>
          <p:cNvCxnSpPr>
            <a:cxnSpLocks/>
          </p:cNvCxnSpPr>
          <p:nvPr/>
        </p:nvCxnSpPr>
        <p:spPr>
          <a:xfrm flipV="1">
            <a:off x="3037114" y="1712524"/>
            <a:ext cx="1196924" cy="20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26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1B84-EDC2-5FB1-9A3D-BC6785F3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Connection: Logic Backplane PCB – Motor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9498-A6E3-A1FC-4E96-4FED64F89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Communicate with motor driver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18E377-626C-6F23-CFF9-F8F3E4752DB3}"/>
              </a:ext>
            </a:extLst>
          </p:cNvPr>
          <p:cNvSpPr/>
          <p:nvPr/>
        </p:nvSpPr>
        <p:spPr>
          <a:xfrm>
            <a:off x="3597328" y="2248526"/>
            <a:ext cx="3487542" cy="1929340"/>
          </a:xfrm>
          <a:custGeom>
            <a:avLst/>
            <a:gdLst>
              <a:gd name="connsiteX0" fmla="*/ 0 w 4101483"/>
              <a:gd name="connsiteY0" fmla="*/ 741285 h 1726706"/>
              <a:gd name="connsiteX1" fmla="*/ 1562469 w 4101483"/>
              <a:gd name="connsiteY1" fmla="*/ 1726706 h 1726706"/>
              <a:gd name="connsiteX2" fmla="*/ 4101483 w 4101483"/>
              <a:gd name="connsiteY2" fmla="*/ 896644 h 1726706"/>
              <a:gd name="connsiteX3" fmla="*/ 2641106 w 4101483"/>
              <a:gd name="connsiteY3" fmla="*/ 0 h 1726706"/>
              <a:gd name="connsiteX4" fmla="*/ 0 w 4101483"/>
              <a:gd name="connsiteY4" fmla="*/ 741285 h 1726706"/>
              <a:gd name="connsiteX0" fmla="*/ 0 w 3130978"/>
              <a:gd name="connsiteY0" fmla="*/ 741285 h 1726706"/>
              <a:gd name="connsiteX1" fmla="*/ 1562469 w 3130978"/>
              <a:gd name="connsiteY1" fmla="*/ 1726706 h 1726706"/>
              <a:gd name="connsiteX2" fmla="*/ 3130978 w 3130978"/>
              <a:gd name="connsiteY2" fmla="*/ 312667 h 1726706"/>
              <a:gd name="connsiteX3" fmla="*/ 2641106 w 3130978"/>
              <a:gd name="connsiteY3" fmla="*/ 0 h 1726706"/>
              <a:gd name="connsiteX4" fmla="*/ 0 w 3130978"/>
              <a:gd name="connsiteY4" fmla="*/ 741285 h 1726706"/>
              <a:gd name="connsiteX0" fmla="*/ 0 w 3130978"/>
              <a:gd name="connsiteY0" fmla="*/ 741285 h 1726706"/>
              <a:gd name="connsiteX1" fmla="*/ 1562469 w 3130978"/>
              <a:gd name="connsiteY1" fmla="*/ 1726706 h 1726706"/>
              <a:gd name="connsiteX2" fmla="*/ 3130978 w 3130978"/>
              <a:gd name="connsiteY2" fmla="*/ 312667 h 1726706"/>
              <a:gd name="connsiteX3" fmla="*/ 3128622 w 3130978"/>
              <a:gd name="connsiteY3" fmla="*/ 285071 h 1726706"/>
              <a:gd name="connsiteX4" fmla="*/ 2641106 w 3130978"/>
              <a:gd name="connsiteY4" fmla="*/ 0 h 1726706"/>
              <a:gd name="connsiteX5" fmla="*/ 0 w 3130978"/>
              <a:gd name="connsiteY5" fmla="*/ 741285 h 1726706"/>
              <a:gd name="connsiteX0" fmla="*/ 0 w 3128622"/>
              <a:gd name="connsiteY0" fmla="*/ 741285 h 1726706"/>
              <a:gd name="connsiteX1" fmla="*/ 1562469 w 3128622"/>
              <a:gd name="connsiteY1" fmla="*/ 1726706 h 1726706"/>
              <a:gd name="connsiteX2" fmla="*/ 2083640 w 3128622"/>
              <a:gd name="connsiteY2" fmla="*/ 618559 h 1726706"/>
              <a:gd name="connsiteX3" fmla="*/ 3128622 w 3128622"/>
              <a:gd name="connsiteY3" fmla="*/ 285071 h 1726706"/>
              <a:gd name="connsiteX4" fmla="*/ 2641106 w 3128622"/>
              <a:gd name="connsiteY4" fmla="*/ 0 h 1726706"/>
              <a:gd name="connsiteX5" fmla="*/ 0 w 3128622"/>
              <a:gd name="connsiteY5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2083640 w 3177147"/>
              <a:gd name="connsiteY2" fmla="*/ 618559 h 1726706"/>
              <a:gd name="connsiteX3" fmla="*/ 3177147 w 3177147"/>
              <a:gd name="connsiteY3" fmla="*/ 304935 h 1726706"/>
              <a:gd name="connsiteX4" fmla="*/ 2641106 w 3177147"/>
              <a:gd name="connsiteY4" fmla="*/ 0 h 1726706"/>
              <a:gd name="connsiteX5" fmla="*/ 0 w 3177147"/>
              <a:gd name="connsiteY5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2083640 w 3177147"/>
              <a:gd name="connsiteY2" fmla="*/ 618559 h 1726706"/>
              <a:gd name="connsiteX3" fmla="*/ 2073197 w 3177147"/>
              <a:gd name="connsiteY3" fmla="*/ 583019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58190 w 3177147"/>
              <a:gd name="connsiteY2" fmla="*/ 1337606 h 1726706"/>
              <a:gd name="connsiteX3" fmla="*/ 2073197 w 3177147"/>
              <a:gd name="connsiteY3" fmla="*/ 583019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58190 w 3177147"/>
              <a:gd name="connsiteY2" fmla="*/ 1337606 h 1726706"/>
              <a:gd name="connsiteX3" fmla="*/ 2000409 w 3177147"/>
              <a:gd name="connsiteY3" fmla="*/ 610828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00409 w 3177147"/>
              <a:gd name="connsiteY3" fmla="*/ 610828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81285 w 3177147"/>
              <a:gd name="connsiteY3" fmla="*/ 61877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81285 w 3177147"/>
              <a:gd name="connsiteY3" fmla="*/ 63466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101504 w 3177147"/>
              <a:gd name="connsiteY3" fmla="*/ 63466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7147" h="1726706">
                <a:moveTo>
                  <a:pt x="0" y="741285"/>
                </a:moveTo>
                <a:lnTo>
                  <a:pt x="1562469" y="1726706"/>
                </a:lnTo>
                <a:lnTo>
                  <a:pt x="3001577" y="1274044"/>
                </a:lnTo>
                <a:lnTo>
                  <a:pt x="2101504" y="634663"/>
                </a:lnTo>
                <a:lnTo>
                  <a:pt x="3177147" y="304935"/>
                </a:lnTo>
                <a:lnTo>
                  <a:pt x="2641106" y="0"/>
                </a:lnTo>
                <a:lnTo>
                  <a:pt x="0" y="741285"/>
                </a:lnTo>
                <a:close/>
              </a:path>
            </a:pathLst>
          </a:custGeom>
          <a:solidFill>
            <a:schemeClr val="accent6">
              <a:alpha val="2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6348F3-0BAB-79AE-AB2A-CC6D98447814}"/>
              </a:ext>
            </a:extLst>
          </p:cNvPr>
          <p:cNvGrpSpPr/>
          <p:nvPr/>
        </p:nvGrpSpPr>
        <p:grpSpPr>
          <a:xfrm>
            <a:off x="3670611" y="3031113"/>
            <a:ext cx="4101483" cy="1726706"/>
            <a:chOff x="6924583" y="4338553"/>
            <a:chExt cx="4101483" cy="172670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A8CDF93-2F55-9013-0BCF-9AE03F1DD960}"/>
                </a:ext>
              </a:extLst>
            </p:cNvPr>
            <p:cNvSpPr/>
            <p:nvPr/>
          </p:nvSpPr>
          <p:spPr>
            <a:xfrm>
              <a:off x="6924583" y="4338553"/>
              <a:ext cx="4101483" cy="1726706"/>
            </a:xfrm>
            <a:custGeom>
              <a:avLst/>
              <a:gdLst>
                <a:gd name="connsiteX0" fmla="*/ 0 w 4101483"/>
                <a:gd name="connsiteY0" fmla="*/ 741285 h 1726706"/>
                <a:gd name="connsiteX1" fmla="*/ 1562469 w 4101483"/>
                <a:gd name="connsiteY1" fmla="*/ 1726706 h 1726706"/>
                <a:gd name="connsiteX2" fmla="*/ 4101483 w 4101483"/>
                <a:gd name="connsiteY2" fmla="*/ 896644 h 1726706"/>
                <a:gd name="connsiteX3" fmla="*/ 2641106 w 4101483"/>
                <a:gd name="connsiteY3" fmla="*/ 0 h 1726706"/>
                <a:gd name="connsiteX4" fmla="*/ 0 w 4101483"/>
                <a:gd name="connsiteY4" fmla="*/ 741285 h 172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1483" h="1726706">
                  <a:moveTo>
                    <a:pt x="0" y="741285"/>
                  </a:moveTo>
                  <a:lnTo>
                    <a:pt x="1562469" y="1726706"/>
                  </a:lnTo>
                  <a:lnTo>
                    <a:pt x="4101483" y="896644"/>
                  </a:lnTo>
                  <a:lnTo>
                    <a:pt x="2641106" y="0"/>
                  </a:lnTo>
                  <a:lnTo>
                    <a:pt x="0" y="741285"/>
                  </a:lnTo>
                  <a:close/>
                </a:path>
              </a:pathLst>
            </a:custGeom>
            <a:solidFill>
              <a:schemeClr val="accent1">
                <a:alpha val="3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64EEDE8-DFCC-4DE0-108F-489AF8CF420D}"/>
                </a:ext>
              </a:extLst>
            </p:cNvPr>
            <p:cNvSpPr/>
            <p:nvPr/>
          </p:nvSpPr>
          <p:spPr>
            <a:xfrm>
              <a:off x="7216809" y="4853751"/>
              <a:ext cx="1007615" cy="328474"/>
            </a:xfrm>
            <a:custGeom>
              <a:avLst/>
              <a:gdLst>
                <a:gd name="connsiteX0" fmla="*/ 0 w 1007615"/>
                <a:gd name="connsiteY0" fmla="*/ 266330 h 301841"/>
                <a:gd name="connsiteX1" fmla="*/ 896644 w 1007615"/>
                <a:gd name="connsiteY1" fmla="*/ 0 h 301841"/>
                <a:gd name="connsiteX2" fmla="*/ 1007615 w 1007615"/>
                <a:gd name="connsiteY2" fmla="*/ 62144 h 301841"/>
                <a:gd name="connsiteX3" fmla="*/ 159798 w 1007615"/>
                <a:gd name="connsiteY3" fmla="*/ 301841 h 301841"/>
                <a:gd name="connsiteX4" fmla="*/ 0 w 1007615"/>
                <a:gd name="connsiteY4" fmla="*/ 266330 h 301841"/>
                <a:gd name="connsiteX0" fmla="*/ 0 w 1007615"/>
                <a:gd name="connsiteY0" fmla="*/ 266330 h 328474"/>
                <a:gd name="connsiteX1" fmla="*/ 896644 w 1007615"/>
                <a:gd name="connsiteY1" fmla="*/ 0 h 328474"/>
                <a:gd name="connsiteX2" fmla="*/ 1007615 w 1007615"/>
                <a:gd name="connsiteY2" fmla="*/ 62144 h 328474"/>
                <a:gd name="connsiteX3" fmla="*/ 110970 w 1007615"/>
                <a:gd name="connsiteY3" fmla="*/ 328474 h 328474"/>
                <a:gd name="connsiteX4" fmla="*/ 0 w 1007615"/>
                <a:gd name="connsiteY4" fmla="*/ 266330 h 32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615" h="328474">
                  <a:moveTo>
                    <a:pt x="0" y="266330"/>
                  </a:moveTo>
                  <a:lnTo>
                    <a:pt x="896644" y="0"/>
                  </a:lnTo>
                  <a:lnTo>
                    <a:pt x="1007615" y="62144"/>
                  </a:lnTo>
                  <a:lnTo>
                    <a:pt x="110970" y="328474"/>
                  </a:lnTo>
                  <a:lnTo>
                    <a:pt x="0" y="266330"/>
                  </a:lnTo>
                  <a:close/>
                </a:path>
              </a:pathLst>
            </a:custGeom>
            <a:solidFill>
              <a:schemeClr val="accent4">
                <a:alpha val="19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D6C5F67-7E1A-96F2-DB02-8461688ED43E}"/>
              </a:ext>
            </a:extLst>
          </p:cNvPr>
          <p:cNvSpPr/>
          <p:nvPr/>
        </p:nvSpPr>
        <p:spPr>
          <a:xfrm>
            <a:off x="3908789" y="2874664"/>
            <a:ext cx="1007615" cy="328474"/>
          </a:xfrm>
          <a:custGeom>
            <a:avLst/>
            <a:gdLst>
              <a:gd name="connsiteX0" fmla="*/ 0 w 1007615"/>
              <a:gd name="connsiteY0" fmla="*/ 266330 h 301841"/>
              <a:gd name="connsiteX1" fmla="*/ 896644 w 1007615"/>
              <a:gd name="connsiteY1" fmla="*/ 0 h 301841"/>
              <a:gd name="connsiteX2" fmla="*/ 1007615 w 1007615"/>
              <a:gd name="connsiteY2" fmla="*/ 62144 h 301841"/>
              <a:gd name="connsiteX3" fmla="*/ 159798 w 1007615"/>
              <a:gd name="connsiteY3" fmla="*/ 301841 h 301841"/>
              <a:gd name="connsiteX4" fmla="*/ 0 w 1007615"/>
              <a:gd name="connsiteY4" fmla="*/ 266330 h 301841"/>
              <a:gd name="connsiteX0" fmla="*/ 0 w 1007615"/>
              <a:gd name="connsiteY0" fmla="*/ 266330 h 328474"/>
              <a:gd name="connsiteX1" fmla="*/ 896644 w 1007615"/>
              <a:gd name="connsiteY1" fmla="*/ 0 h 328474"/>
              <a:gd name="connsiteX2" fmla="*/ 1007615 w 1007615"/>
              <a:gd name="connsiteY2" fmla="*/ 62144 h 328474"/>
              <a:gd name="connsiteX3" fmla="*/ 110970 w 1007615"/>
              <a:gd name="connsiteY3" fmla="*/ 328474 h 328474"/>
              <a:gd name="connsiteX4" fmla="*/ 0 w 1007615"/>
              <a:gd name="connsiteY4" fmla="*/ 26633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615" h="328474">
                <a:moveTo>
                  <a:pt x="0" y="266330"/>
                </a:moveTo>
                <a:lnTo>
                  <a:pt x="896644" y="0"/>
                </a:lnTo>
                <a:lnTo>
                  <a:pt x="1007615" y="62144"/>
                </a:lnTo>
                <a:lnTo>
                  <a:pt x="110970" y="328474"/>
                </a:lnTo>
                <a:lnTo>
                  <a:pt x="0" y="26633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EED6F-D1D2-8272-342C-5AFD2A17ED46}"/>
              </a:ext>
            </a:extLst>
          </p:cNvPr>
          <p:cNvSpPr txBox="1"/>
          <p:nvPr/>
        </p:nvSpPr>
        <p:spPr>
          <a:xfrm>
            <a:off x="9310335" y="4166312"/>
            <a:ext cx="27814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rPr>
              <a:t>DB37 – IDC 40 pos 2.54mm Ribbon Cable</a:t>
            </a:r>
          </a:p>
          <a:p>
            <a:r>
              <a:rPr lang="en-US" sz="1600" dirty="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rPr>
              <a:t>- 16ch (ANA+/ANA-)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8FE13-59E4-6CE5-AD06-3F4600773EC7}"/>
              </a:ext>
            </a:extLst>
          </p:cNvPr>
          <p:cNvSpPr txBox="1"/>
          <p:nvPr/>
        </p:nvSpPr>
        <p:spPr>
          <a:xfrm>
            <a:off x="3898187" y="1943851"/>
            <a:ext cx="2172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Logic Backplane </a:t>
            </a:r>
          </a:p>
          <a:p>
            <a:r>
              <a:rPr lang="en-US" dirty="0"/>
              <a:t>PCB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5AA5AB-B8CA-E09A-DEBE-2AD3A073C79A}"/>
              </a:ext>
            </a:extLst>
          </p:cNvPr>
          <p:cNvSpPr/>
          <p:nvPr/>
        </p:nvSpPr>
        <p:spPr>
          <a:xfrm>
            <a:off x="6059344" y="2639020"/>
            <a:ext cx="2019670" cy="985421"/>
          </a:xfrm>
          <a:custGeom>
            <a:avLst/>
            <a:gdLst>
              <a:gd name="connsiteX0" fmla="*/ 0 w 2019670"/>
              <a:gd name="connsiteY0" fmla="*/ 332913 h 985421"/>
              <a:gd name="connsiteX1" fmla="*/ 1069760 w 2019670"/>
              <a:gd name="connsiteY1" fmla="*/ 0 h 985421"/>
              <a:gd name="connsiteX2" fmla="*/ 2019670 w 2019670"/>
              <a:gd name="connsiteY2" fmla="*/ 599243 h 985421"/>
              <a:gd name="connsiteX3" fmla="*/ 883328 w 2019670"/>
              <a:gd name="connsiteY3" fmla="*/ 985421 h 985421"/>
              <a:gd name="connsiteX4" fmla="*/ 0 w 2019670"/>
              <a:gd name="connsiteY4" fmla="*/ 332913 h 98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670" h="985421">
                <a:moveTo>
                  <a:pt x="0" y="332913"/>
                </a:moveTo>
                <a:lnTo>
                  <a:pt x="1069760" y="0"/>
                </a:lnTo>
                <a:lnTo>
                  <a:pt x="2019670" y="599243"/>
                </a:lnTo>
                <a:lnTo>
                  <a:pt x="883328" y="985421"/>
                </a:lnTo>
                <a:lnTo>
                  <a:pt x="0" y="332913"/>
                </a:lnTo>
                <a:close/>
              </a:path>
            </a:pathLst>
          </a:custGeom>
          <a:solidFill>
            <a:schemeClr val="accent2">
              <a:alpha val="3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3058F-1389-B555-95FD-7E2BCB7F957B}"/>
              </a:ext>
            </a:extLst>
          </p:cNvPr>
          <p:cNvCxnSpPr>
            <a:cxnSpLocks/>
          </p:cNvCxnSpPr>
          <p:nvPr/>
        </p:nvCxnSpPr>
        <p:spPr>
          <a:xfrm>
            <a:off x="5240231" y="2313245"/>
            <a:ext cx="229167" cy="2249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CDD7796-E1FF-932A-C5F1-6DDBD1051F7B}"/>
              </a:ext>
            </a:extLst>
          </p:cNvPr>
          <p:cNvSpPr/>
          <p:nvPr/>
        </p:nvSpPr>
        <p:spPr>
          <a:xfrm rot="5400000">
            <a:off x="5498284" y="4701247"/>
            <a:ext cx="644992" cy="543256"/>
          </a:xfrm>
          <a:prstGeom prst="triangle">
            <a:avLst/>
          </a:prstGeom>
          <a:solidFill>
            <a:srgbClr val="7030A0">
              <a:alpha val="1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EA05762-298D-486F-26C2-87DB88D66B94}"/>
              </a:ext>
            </a:extLst>
          </p:cNvPr>
          <p:cNvSpPr/>
          <p:nvPr/>
        </p:nvSpPr>
        <p:spPr>
          <a:xfrm>
            <a:off x="4277414" y="3147059"/>
            <a:ext cx="794772" cy="377122"/>
          </a:xfrm>
          <a:custGeom>
            <a:avLst/>
            <a:gdLst>
              <a:gd name="connsiteX0" fmla="*/ 0 w 1175657"/>
              <a:gd name="connsiteY0" fmla="*/ 0 h 576943"/>
              <a:gd name="connsiteX1" fmla="*/ 898071 w 1175657"/>
              <a:gd name="connsiteY1" fmla="*/ 266700 h 576943"/>
              <a:gd name="connsiteX2" fmla="*/ 680357 w 1175657"/>
              <a:gd name="connsiteY2" fmla="*/ 468086 h 576943"/>
              <a:gd name="connsiteX3" fmla="*/ 1039585 w 1175657"/>
              <a:gd name="connsiteY3" fmla="*/ 500743 h 576943"/>
              <a:gd name="connsiteX4" fmla="*/ 1175657 w 1175657"/>
              <a:gd name="connsiteY4" fmla="*/ 576943 h 5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657" h="576943">
                <a:moveTo>
                  <a:pt x="0" y="0"/>
                </a:moveTo>
                <a:cubicBezTo>
                  <a:pt x="392339" y="94343"/>
                  <a:pt x="784678" y="188686"/>
                  <a:pt x="898071" y="266700"/>
                </a:cubicBezTo>
                <a:cubicBezTo>
                  <a:pt x="1011464" y="344714"/>
                  <a:pt x="656771" y="429079"/>
                  <a:pt x="680357" y="468086"/>
                </a:cubicBezTo>
                <a:cubicBezTo>
                  <a:pt x="703943" y="507093"/>
                  <a:pt x="957035" y="482600"/>
                  <a:pt x="1039585" y="500743"/>
                </a:cubicBezTo>
                <a:cubicBezTo>
                  <a:pt x="1122135" y="518886"/>
                  <a:pt x="1148896" y="547914"/>
                  <a:pt x="1175657" y="576943"/>
                </a:cubicBezTo>
              </a:path>
            </a:pathLst>
          </a:cu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84D894-D9D1-AB3B-E238-3E46B2C4EEE3}"/>
              </a:ext>
            </a:extLst>
          </p:cNvPr>
          <p:cNvSpPr/>
          <p:nvPr/>
        </p:nvSpPr>
        <p:spPr>
          <a:xfrm>
            <a:off x="4870295" y="3450580"/>
            <a:ext cx="509412" cy="212412"/>
          </a:xfrm>
          <a:custGeom>
            <a:avLst/>
            <a:gdLst>
              <a:gd name="connsiteX0" fmla="*/ 0 w 737508"/>
              <a:gd name="connsiteY0" fmla="*/ 160564 h 307522"/>
              <a:gd name="connsiteX1" fmla="*/ 236765 w 737508"/>
              <a:gd name="connsiteY1" fmla="*/ 307522 h 307522"/>
              <a:gd name="connsiteX2" fmla="*/ 737508 w 737508"/>
              <a:gd name="connsiteY2" fmla="*/ 160564 h 307522"/>
              <a:gd name="connsiteX3" fmla="*/ 492579 w 737508"/>
              <a:gd name="connsiteY3" fmla="*/ 0 h 307522"/>
              <a:gd name="connsiteX4" fmla="*/ 0 w 737508"/>
              <a:gd name="connsiteY4" fmla="*/ 160564 h 30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508" h="307522">
                <a:moveTo>
                  <a:pt x="0" y="160564"/>
                </a:moveTo>
                <a:lnTo>
                  <a:pt x="236765" y="307522"/>
                </a:lnTo>
                <a:lnTo>
                  <a:pt x="737508" y="160564"/>
                </a:lnTo>
                <a:lnTo>
                  <a:pt x="492579" y="0"/>
                </a:lnTo>
                <a:lnTo>
                  <a:pt x="0" y="160564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A4AFAE4-9EC4-0250-5C8A-5F4DB790C352}"/>
              </a:ext>
            </a:extLst>
          </p:cNvPr>
          <p:cNvSpPr/>
          <p:nvPr/>
        </p:nvSpPr>
        <p:spPr>
          <a:xfrm>
            <a:off x="4618026" y="3215218"/>
            <a:ext cx="373838" cy="155880"/>
          </a:xfrm>
          <a:custGeom>
            <a:avLst/>
            <a:gdLst>
              <a:gd name="connsiteX0" fmla="*/ 0 w 737508"/>
              <a:gd name="connsiteY0" fmla="*/ 160564 h 307522"/>
              <a:gd name="connsiteX1" fmla="*/ 236765 w 737508"/>
              <a:gd name="connsiteY1" fmla="*/ 307522 h 307522"/>
              <a:gd name="connsiteX2" fmla="*/ 737508 w 737508"/>
              <a:gd name="connsiteY2" fmla="*/ 160564 h 307522"/>
              <a:gd name="connsiteX3" fmla="*/ 492579 w 737508"/>
              <a:gd name="connsiteY3" fmla="*/ 0 h 307522"/>
              <a:gd name="connsiteX4" fmla="*/ 0 w 737508"/>
              <a:gd name="connsiteY4" fmla="*/ 160564 h 30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508" h="307522">
                <a:moveTo>
                  <a:pt x="0" y="160564"/>
                </a:moveTo>
                <a:lnTo>
                  <a:pt x="236765" y="307522"/>
                </a:lnTo>
                <a:lnTo>
                  <a:pt x="737508" y="160564"/>
                </a:lnTo>
                <a:lnTo>
                  <a:pt x="492579" y="0"/>
                </a:lnTo>
                <a:lnTo>
                  <a:pt x="0" y="160564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B629F98-D3D2-391A-8B9D-045AC02CBA7C}"/>
              </a:ext>
            </a:extLst>
          </p:cNvPr>
          <p:cNvSpPr/>
          <p:nvPr/>
        </p:nvSpPr>
        <p:spPr>
          <a:xfrm>
            <a:off x="6973288" y="3016788"/>
            <a:ext cx="1005840" cy="566058"/>
          </a:xfrm>
          <a:custGeom>
            <a:avLst/>
            <a:gdLst>
              <a:gd name="connsiteX0" fmla="*/ 0 w 1005840"/>
              <a:gd name="connsiteY0" fmla="*/ 566058 h 566058"/>
              <a:gd name="connsiteX1" fmla="*/ 0 w 1005840"/>
              <a:gd name="connsiteY1" fmla="*/ 339635 h 566058"/>
              <a:gd name="connsiteX2" fmla="*/ 1001485 w 1005840"/>
              <a:gd name="connsiteY2" fmla="*/ 0 h 566058"/>
              <a:gd name="connsiteX3" fmla="*/ 1005840 w 1005840"/>
              <a:gd name="connsiteY3" fmla="*/ 204652 h 566058"/>
              <a:gd name="connsiteX4" fmla="*/ 0 w 1005840"/>
              <a:gd name="connsiteY4" fmla="*/ 566058 h 56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40" h="566058">
                <a:moveTo>
                  <a:pt x="0" y="566058"/>
                </a:moveTo>
                <a:lnTo>
                  <a:pt x="0" y="339635"/>
                </a:lnTo>
                <a:lnTo>
                  <a:pt x="1001485" y="0"/>
                </a:lnTo>
                <a:cubicBezTo>
                  <a:pt x="1002937" y="68217"/>
                  <a:pt x="1004388" y="136435"/>
                  <a:pt x="1005840" y="204652"/>
                </a:cubicBezTo>
                <a:lnTo>
                  <a:pt x="0" y="566058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E8D68BD-7F81-DFFA-D547-C7C372A1D5A7}"/>
              </a:ext>
            </a:extLst>
          </p:cNvPr>
          <p:cNvSpPr/>
          <p:nvPr/>
        </p:nvSpPr>
        <p:spPr>
          <a:xfrm>
            <a:off x="5112661" y="3620760"/>
            <a:ext cx="509412" cy="212412"/>
          </a:xfrm>
          <a:custGeom>
            <a:avLst/>
            <a:gdLst>
              <a:gd name="connsiteX0" fmla="*/ 0 w 737508"/>
              <a:gd name="connsiteY0" fmla="*/ 160564 h 307522"/>
              <a:gd name="connsiteX1" fmla="*/ 236765 w 737508"/>
              <a:gd name="connsiteY1" fmla="*/ 307522 h 307522"/>
              <a:gd name="connsiteX2" fmla="*/ 737508 w 737508"/>
              <a:gd name="connsiteY2" fmla="*/ 160564 h 307522"/>
              <a:gd name="connsiteX3" fmla="*/ 492579 w 737508"/>
              <a:gd name="connsiteY3" fmla="*/ 0 h 307522"/>
              <a:gd name="connsiteX4" fmla="*/ 0 w 737508"/>
              <a:gd name="connsiteY4" fmla="*/ 160564 h 30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508" h="307522">
                <a:moveTo>
                  <a:pt x="0" y="160564"/>
                </a:moveTo>
                <a:lnTo>
                  <a:pt x="236765" y="307522"/>
                </a:lnTo>
                <a:lnTo>
                  <a:pt x="737508" y="160564"/>
                </a:lnTo>
                <a:lnTo>
                  <a:pt x="492579" y="0"/>
                </a:lnTo>
                <a:lnTo>
                  <a:pt x="0" y="160564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A5EBF9D-282E-A7C3-B95F-D43C99940946}"/>
              </a:ext>
            </a:extLst>
          </p:cNvPr>
          <p:cNvSpPr/>
          <p:nvPr/>
        </p:nvSpPr>
        <p:spPr>
          <a:xfrm>
            <a:off x="4963251" y="3366897"/>
            <a:ext cx="594404" cy="1574450"/>
          </a:xfrm>
          <a:custGeom>
            <a:avLst/>
            <a:gdLst>
              <a:gd name="connsiteX0" fmla="*/ 87714 w 534028"/>
              <a:gd name="connsiteY0" fmla="*/ 331774 h 1757803"/>
              <a:gd name="connsiteX1" fmla="*/ 109485 w 534028"/>
              <a:gd name="connsiteY1" fmla="*/ 10646 h 1757803"/>
              <a:gd name="connsiteX2" fmla="*/ 419728 w 534028"/>
              <a:gd name="connsiteY2" fmla="*/ 680117 h 1757803"/>
              <a:gd name="connsiteX3" fmla="*/ 628 w 534028"/>
              <a:gd name="connsiteY3" fmla="*/ 1447560 h 1757803"/>
              <a:gd name="connsiteX4" fmla="*/ 534028 w 534028"/>
              <a:gd name="connsiteY4" fmla="*/ 1757803 h 1757803"/>
              <a:gd name="connsiteX0" fmla="*/ 87726 w 534040"/>
              <a:gd name="connsiteY0" fmla="*/ 181186 h 1607215"/>
              <a:gd name="connsiteX1" fmla="*/ 157394 w 534040"/>
              <a:gd name="connsiteY1" fmla="*/ 28501 h 1607215"/>
              <a:gd name="connsiteX2" fmla="*/ 419740 w 534040"/>
              <a:gd name="connsiteY2" fmla="*/ 529529 h 1607215"/>
              <a:gd name="connsiteX3" fmla="*/ 640 w 534040"/>
              <a:gd name="connsiteY3" fmla="*/ 1296972 h 1607215"/>
              <a:gd name="connsiteX4" fmla="*/ 534040 w 534040"/>
              <a:gd name="connsiteY4" fmla="*/ 1607215 h 1607215"/>
              <a:gd name="connsiteX0" fmla="*/ 306544 w 752858"/>
              <a:gd name="connsiteY0" fmla="*/ 158670 h 1584699"/>
              <a:gd name="connsiteX1" fmla="*/ 6098 w 752858"/>
              <a:gd name="connsiteY1" fmla="*/ 37014 h 1584699"/>
              <a:gd name="connsiteX2" fmla="*/ 638558 w 752858"/>
              <a:gd name="connsiteY2" fmla="*/ 507013 h 1584699"/>
              <a:gd name="connsiteX3" fmla="*/ 219458 w 752858"/>
              <a:gd name="connsiteY3" fmla="*/ 1274456 h 1584699"/>
              <a:gd name="connsiteX4" fmla="*/ 752858 w 752858"/>
              <a:gd name="connsiteY4" fmla="*/ 1584699 h 1584699"/>
              <a:gd name="connsiteX0" fmla="*/ 300468 w 746782"/>
              <a:gd name="connsiteY0" fmla="*/ 164186 h 1590215"/>
              <a:gd name="connsiteX1" fmla="*/ 22 w 746782"/>
              <a:gd name="connsiteY1" fmla="*/ 42530 h 1590215"/>
              <a:gd name="connsiteX2" fmla="*/ 284139 w 746782"/>
              <a:gd name="connsiteY2" fmla="*/ 587885 h 1590215"/>
              <a:gd name="connsiteX3" fmla="*/ 213382 w 746782"/>
              <a:gd name="connsiteY3" fmla="*/ 1279972 h 1590215"/>
              <a:gd name="connsiteX4" fmla="*/ 746782 w 746782"/>
              <a:gd name="connsiteY4" fmla="*/ 1590215 h 1590215"/>
              <a:gd name="connsiteX0" fmla="*/ 200330 w 646644"/>
              <a:gd name="connsiteY0" fmla="*/ 306347 h 1732376"/>
              <a:gd name="connsiteX1" fmla="*/ 33 w 646644"/>
              <a:gd name="connsiteY1" fmla="*/ 16248 h 1732376"/>
              <a:gd name="connsiteX2" fmla="*/ 184001 w 646644"/>
              <a:gd name="connsiteY2" fmla="*/ 730046 h 1732376"/>
              <a:gd name="connsiteX3" fmla="*/ 113244 w 646644"/>
              <a:gd name="connsiteY3" fmla="*/ 1422133 h 1732376"/>
              <a:gd name="connsiteX4" fmla="*/ 646644 w 646644"/>
              <a:gd name="connsiteY4" fmla="*/ 1732376 h 1732376"/>
              <a:gd name="connsiteX0" fmla="*/ 148090 w 594404"/>
              <a:gd name="connsiteY0" fmla="*/ 176777 h 1602806"/>
              <a:gd name="connsiteX1" fmla="*/ 45 w 594404"/>
              <a:gd name="connsiteY1" fmla="*/ 37390 h 1602806"/>
              <a:gd name="connsiteX2" fmla="*/ 131761 w 594404"/>
              <a:gd name="connsiteY2" fmla="*/ 600476 h 1602806"/>
              <a:gd name="connsiteX3" fmla="*/ 61004 w 594404"/>
              <a:gd name="connsiteY3" fmla="*/ 1292563 h 1602806"/>
              <a:gd name="connsiteX4" fmla="*/ 594404 w 594404"/>
              <a:gd name="connsiteY4" fmla="*/ 1602806 h 160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404" h="1602806">
                <a:moveTo>
                  <a:pt x="148090" y="176777"/>
                </a:moveTo>
                <a:cubicBezTo>
                  <a:pt x="131307" y="-12816"/>
                  <a:pt x="2766" y="-33226"/>
                  <a:pt x="45" y="37390"/>
                </a:cubicBezTo>
                <a:cubicBezTo>
                  <a:pt x="-2676" y="108006"/>
                  <a:pt x="121601" y="391281"/>
                  <a:pt x="131761" y="600476"/>
                </a:cubicBezTo>
                <a:cubicBezTo>
                  <a:pt x="141921" y="809672"/>
                  <a:pt x="41954" y="1112949"/>
                  <a:pt x="61004" y="1292563"/>
                </a:cubicBezTo>
                <a:cubicBezTo>
                  <a:pt x="80054" y="1472177"/>
                  <a:pt x="337229" y="1537491"/>
                  <a:pt x="594404" y="1602806"/>
                </a:cubicBezTo>
              </a:path>
            </a:pathLst>
          </a:cu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37A0399-FA61-1635-75C5-B291F67C3222}"/>
              </a:ext>
            </a:extLst>
          </p:cNvPr>
          <p:cNvSpPr/>
          <p:nvPr/>
        </p:nvSpPr>
        <p:spPr>
          <a:xfrm>
            <a:off x="5273040" y="3614057"/>
            <a:ext cx="1249680" cy="444137"/>
          </a:xfrm>
          <a:custGeom>
            <a:avLst/>
            <a:gdLst>
              <a:gd name="connsiteX0" fmla="*/ 0 w 1249680"/>
              <a:gd name="connsiteY0" fmla="*/ 326571 h 444137"/>
              <a:gd name="connsiteX1" fmla="*/ 165462 w 1249680"/>
              <a:gd name="connsiteY1" fmla="*/ 444137 h 444137"/>
              <a:gd name="connsiteX2" fmla="*/ 1249680 w 1249680"/>
              <a:gd name="connsiteY2" fmla="*/ 117566 h 444137"/>
              <a:gd name="connsiteX3" fmla="*/ 1071154 w 1249680"/>
              <a:gd name="connsiteY3" fmla="*/ 0 h 444137"/>
              <a:gd name="connsiteX4" fmla="*/ 0 w 1249680"/>
              <a:gd name="connsiteY4" fmla="*/ 326571 h 44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680" h="444137">
                <a:moveTo>
                  <a:pt x="0" y="326571"/>
                </a:moveTo>
                <a:lnTo>
                  <a:pt x="165462" y="444137"/>
                </a:lnTo>
                <a:lnTo>
                  <a:pt x="1249680" y="117566"/>
                </a:lnTo>
                <a:lnTo>
                  <a:pt x="1071154" y="0"/>
                </a:lnTo>
                <a:lnTo>
                  <a:pt x="0" y="32657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819E52-D9DF-CEEE-290D-F766D51D810A}"/>
              </a:ext>
            </a:extLst>
          </p:cNvPr>
          <p:cNvSpPr txBox="1"/>
          <p:nvPr/>
        </p:nvSpPr>
        <p:spPr>
          <a:xfrm>
            <a:off x="1397174" y="4901665"/>
            <a:ext cx="32208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Cable to AMC Driver</a:t>
            </a:r>
          </a:p>
          <a:p>
            <a:pPr algn="l"/>
            <a:r>
              <a:rPr lang="en-US" dirty="0"/>
              <a:t>8 Position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MA/NMA/SLO/NSLO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ANA+/ANA-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STO1/STO2 (e-stop switch)</a:t>
            </a:r>
          </a:p>
          <a:p>
            <a:pPr marL="285750" indent="-285750" algn="l">
              <a:buFontTx/>
              <a:buChar char="-"/>
            </a:pPr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1C980DB-F7B3-9FBC-0182-0DA6F3ED875D}"/>
              </a:ext>
            </a:extLst>
          </p:cNvPr>
          <p:cNvSpPr/>
          <p:nvPr/>
        </p:nvSpPr>
        <p:spPr>
          <a:xfrm>
            <a:off x="4217770" y="3336527"/>
            <a:ext cx="1143007" cy="1604820"/>
          </a:xfrm>
          <a:custGeom>
            <a:avLst/>
            <a:gdLst>
              <a:gd name="connsiteX0" fmla="*/ 1132114 w 1143007"/>
              <a:gd name="connsiteY0" fmla="*/ 560623 h 2010600"/>
              <a:gd name="connsiteX1" fmla="*/ 1132114 w 1143007"/>
              <a:gd name="connsiteY1" fmla="*/ 151320 h 2010600"/>
              <a:gd name="connsiteX2" fmla="*/ 1018903 w 1143007"/>
              <a:gd name="connsiteY2" fmla="*/ 38109 h 2010600"/>
              <a:gd name="connsiteX3" fmla="*/ 531223 w 1143007"/>
              <a:gd name="connsiteY3" fmla="*/ 769629 h 2010600"/>
              <a:gd name="connsiteX4" fmla="*/ 0 w 1143007"/>
              <a:gd name="connsiteY4" fmla="*/ 2010600 h 201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7" h="2010600">
                <a:moveTo>
                  <a:pt x="1132114" y="560623"/>
                </a:moveTo>
                <a:cubicBezTo>
                  <a:pt x="1141548" y="399514"/>
                  <a:pt x="1150982" y="238406"/>
                  <a:pt x="1132114" y="151320"/>
                </a:cubicBezTo>
                <a:cubicBezTo>
                  <a:pt x="1113246" y="64234"/>
                  <a:pt x="1119052" y="-64943"/>
                  <a:pt x="1018903" y="38109"/>
                </a:cubicBezTo>
                <a:cubicBezTo>
                  <a:pt x="918754" y="141161"/>
                  <a:pt x="701040" y="440880"/>
                  <a:pt x="531223" y="769629"/>
                </a:cubicBezTo>
                <a:cubicBezTo>
                  <a:pt x="361406" y="1098378"/>
                  <a:pt x="180703" y="1554489"/>
                  <a:pt x="0" y="2010600"/>
                </a:cubicBezTo>
              </a:path>
            </a:pathLst>
          </a:custGeom>
          <a:noFill/>
          <a:ln w="254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63B83D4-0810-76F7-B631-16CDD77D3130}"/>
              </a:ext>
            </a:extLst>
          </p:cNvPr>
          <p:cNvSpPr/>
          <p:nvPr/>
        </p:nvSpPr>
        <p:spPr>
          <a:xfrm>
            <a:off x="5856331" y="3256292"/>
            <a:ext cx="1879197" cy="726547"/>
          </a:xfrm>
          <a:custGeom>
            <a:avLst/>
            <a:gdLst>
              <a:gd name="connsiteX0" fmla="*/ 1676400 w 1879197"/>
              <a:gd name="connsiteY0" fmla="*/ 0 h 726547"/>
              <a:gd name="connsiteX1" fmla="*/ 1780902 w 1879197"/>
              <a:gd name="connsiteY1" fmla="*/ 287383 h 726547"/>
              <a:gd name="connsiteX2" fmla="*/ 448491 w 1879197"/>
              <a:gd name="connsiteY2" fmla="*/ 714103 h 726547"/>
              <a:gd name="connsiteX3" fmla="*/ 0 w 1879197"/>
              <a:gd name="connsiteY3" fmla="*/ 570412 h 7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9197" h="726547">
                <a:moveTo>
                  <a:pt x="1676400" y="0"/>
                </a:moveTo>
                <a:cubicBezTo>
                  <a:pt x="1830977" y="84183"/>
                  <a:pt x="1985554" y="168366"/>
                  <a:pt x="1780902" y="287383"/>
                </a:cubicBezTo>
                <a:cubicBezTo>
                  <a:pt x="1576250" y="406400"/>
                  <a:pt x="745308" y="666932"/>
                  <a:pt x="448491" y="714103"/>
                </a:cubicBezTo>
                <a:cubicBezTo>
                  <a:pt x="151674" y="761274"/>
                  <a:pt x="75837" y="665843"/>
                  <a:pt x="0" y="570412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D2F54AF-9B61-B58B-2EED-C0BED3B81914}"/>
                  </a:ext>
                </a:extLst>
              </p:cNvPr>
              <p:cNvSpPr txBox="1"/>
              <p:nvPr/>
            </p:nvSpPr>
            <p:spPr>
              <a:xfrm>
                <a:off x="10042935" y="2116859"/>
                <a:ext cx="217254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ffectLst>
                      <a:glow rad="190500">
                        <a:schemeClr val="bg1">
                          <a:alpha val="80000"/>
                        </a:schemeClr>
                      </a:glow>
                    </a:effectLst>
                    <a:latin typeface="Georgia" panose="02040502050405020303" pitchFamily="18" charset="0"/>
                  </a:rPr>
                  <a:t>Analog Out </a:t>
                </a:r>
                <a:br>
                  <a:rPr lang="en-US" sz="1600" dirty="0">
                    <a:effectLst>
                      <a:glow rad="190500">
                        <a:schemeClr val="bg1">
                          <a:alpha val="80000"/>
                        </a:schemeClr>
                      </a:glow>
                    </a:effectLst>
                    <a:latin typeface="Georgia" panose="02040502050405020303" pitchFamily="18" charset="0"/>
                  </a:rPr>
                </a:br>
                <a:r>
                  <a:rPr lang="en-US" sz="1600" dirty="0">
                    <a:effectLst>
                      <a:glow rad="190500">
                        <a:schemeClr val="bg1">
                          <a:alpha val="80000"/>
                        </a:schemeClr>
                      </a:glow>
                    </a:effectLst>
                    <a:latin typeface="Georgia" panose="02040502050405020303" pitchFamily="18" charset="0"/>
                  </a:rPr>
                  <a:t>(NI-9264)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effectLst>
                          <a:glow rad="190500">
                            <a:schemeClr val="bg1">
                              <a:alpha val="8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± 10</m:t>
                    </m:r>
                    <m:r>
                      <a:rPr lang="en-US" sz="1600" b="0" i="1" smtClean="0">
                        <a:effectLst>
                          <a:glow rad="190500">
                            <a:schemeClr val="bg1">
                              <a:alpha val="8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0" smtClean="0">
                        <a:effectLst>
                          <a:glow rad="190500">
                            <a:schemeClr val="bg1">
                              <a:alpha val="8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>
                    <a:effectLst>
                      <a:glow rad="190500">
                        <a:schemeClr val="bg1">
                          <a:alpha val="80000"/>
                        </a:schemeClr>
                      </a:glow>
                    </a:effectLst>
                    <a:latin typeface="Georgia" panose="02040502050405020303" pitchFamily="18" charset="0"/>
                  </a:rPr>
                  <a:t> 16 Channel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D2F54AF-9B61-B58B-2EED-C0BED3B81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935" y="2116859"/>
                <a:ext cx="2172541" cy="830997"/>
              </a:xfrm>
              <a:prstGeom prst="rect">
                <a:avLst/>
              </a:prstGeom>
              <a:blipFill>
                <a:blip r:embed="rId2"/>
                <a:stretch>
                  <a:fillRect l="-4482" t="-10219" b="-16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7E7D96EA-66AE-E1D3-5264-DA809363F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721779" y="1994858"/>
            <a:ext cx="1216905" cy="128832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8CBA5E-9200-D705-0862-7CB21DFD4960}"/>
              </a:ext>
            </a:extLst>
          </p:cNvPr>
          <p:cNvCxnSpPr>
            <a:cxnSpLocks/>
          </p:cNvCxnSpPr>
          <p:nvPr/>
        </p:nvCxnSpPr>
        <p:spPr>
          <a:xfrm flipH="1" flipV="1">
            <a:off x="7998814" y="3085410"/>
            <a:ext cx="870587" cy="61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A430FEA-C4EC-681F-4F0F-C52589939696}"/>
              </a:ext>
            </a:extLst>
          </p:cNvPr>
          <p:cNvCxnSpPr>
            <a:cxnSpLocks/>
          </p:cNvCxnSpPr>
          <p:nvPr/>
        </p:nvCxnSpPr>
        <p:spPr>
          <a:xfrm>
            <a:off x="5430677" y="3795032"/>
            <a:ext cx="90734" cy="63399"/>
          </a:xfrm>
          <a:prstGeom prst="line">
            <a:avLst/>
          </a:prstGeom>
          <a:ln w="25400">
            <a:solidFill>
              <a:srgbClr val="FF0000"/>
            </a:solidFill>
            <a:tailEnd w="lg" len="lg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D44CA1-C21E-61A5-DFAC-97477F35088E}"/>
              </a:ext>
            </a:extLst>
          </p:cNvPr>
          <p:cNvCxnSpPr>
            <a:cxnSpLocks/>
          </p:cNvCxnSpPr>
          <p:nvPr/>
        </p:nvCxnSpPr>
        <p:spPr>
          <a:xfrm>
            <a:off x="5214757" y="3610231"/>
            <a:ext cx="90734" cy="63399"/>
          </a:xfrm>
          <a:prstGeom prst="line">
            <a:avLst/>
          </a:prstGeom>
          <a:ln w="25400">
            <a:solidFill>
              <a:srgbClr val="FF0000"/>
            </a:solidFill>
            <a:tailEnd w="lg" len="lg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2C52BBD9-8C97-85ED-9C08-2168DC834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463" y="4159819"/>
            <a:ext cx="852236" cy="6779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B1509D-B783-2E73-28B7-9DFAA2FBCD99}"/>
              </a:ext>
            </a:extLst>
          </p:cNvPr>
          <p:cNvCxnSpPr>
            <a:cxnSpLocks/>
          </p:cNvCxnSpPr>
          <p:nvPr/>
        </p:nvCxnSpPr>
        <p:spPr>
          <a:xfrm>
            <a:off x="3295531" y="4405068"/>
            <a:ext cx="1028275" cy="164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EE32C68-ADC2-AE47-1038-7666B81E4CF9}"/>
              </a:ext>
            </a:extLst>
          </p:cNvPr>
          <p:cNvCxnSpPr>
            <a:cxnSpLocks/>
          </p:cNvCxnSpPr>
          <p:nvPr/>
        </p:nvCxnSpPr>
        <p:spPr>
          <a:xfrm flipH="1">
            <a:off x="5521234" y="1480999"/>
            <a:ext cx="1781873" cy="21809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74C4A410-10DD-81D4-3244-E26C25CD0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643" y="1093640"/>
            <a:ext cx="1070893" cy="76941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A9E6A59-D16C-1CC4-83EC-D2CAAACAE677}"/>
              </a:ext>
            </a:extLst>
          </p:cNvPr>
          <p:cNvSpPr txBox="1"/>
          <p:nvPr/>
        </p:nvSpPr>
        <p:spPr>
          <a:xfrm>
            <a:off x="8261099" y="1086091"/>
            <a:ext cx="2663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 err="1"/>
              <a:t>PicoClasp</a:t>
            </a:r>
            <a:r>
              <a:rPr lang="en-US" dirty="0"/>
              <a:t> Receptacle </a:t>
            </a:r>
          </a:p>
          <a:p>
            <a:pPr algn="l"/>
            <a:r>
              <a:rPr lang="en-US" dirty="0"/>
              <a:t>8 Position, Right Angle</a:t>
            </a:r>
          </a:p>
        </p:txBody>
      </p:sp>
      <p:pic>
        <p:nvPicPr>
          <p:cNvPr id="1026" name="Picture 2" descr="uxcell IDC Wire Flat Ribbon Cable DB37 Male to FC-40 Female Connector  2.54mm Pitch 20cm Length - - Amazon.com">
            <a:extLst>
              <a:ext uri="{FF2B5EF4-FFF2-40B4-BE49-F238E27FC236}">
                <a16:creationId xmlns:a16="http://schemas.microsoft.com/office/drawing/2014/main" id="{AB2A5187-EF10-CD89-FF62-740FDD75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352" y="3944088"/>
            <a:ext cx="1262537" cy="109489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9ABD6C-7501-9DA3-CF9B-4EDACAF57516}"/>
              </a:ext>
            </a:extLst>
          </p:cNvPr>
          <p:cNvCxnSpPr>
            <a:cxnSpLocks/>
          </p:cNvCxnSpPr>
          <p:nvPr/>
        </p:nvCxnSpPr>
        <p:spPr>
          <a:xfrm flipH="1" flipV="1">
            <a:off x="7116943" y="3800991"/>
            <a:ext cx="1340988" cy="5644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B79A95A-041F-BA54-9CD8-A08FE8814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1775" y="5173156"/>
            <a:ext cx="1193068" cy="83134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AF14632-95A1-841E-219B-DD38F8F2E948}"/>
              </a:ext>
            </a:extLst>
          </p:cNvPr>
          <p:cNvCxnSpPr>
            <a:cxnSpLocks/>
          </p:cNvCxnSpPr>
          <p:nvPr/>
        </p:nvCxnSpPr>
        <p:spPr>
          <a:xfrm flipH="1" flipV="1">
            <a:off x="5670230" y="4014915"/>
            <a:ext cx="910773" cy="1280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55B5564-1842-7A90-30CB-277AB436C128}"/>
              </a:ext>
            </a:extLst>
          </p:cNvPr>
          <p:cNvSpPr txBox="1"/>
          <p:nvPr/>
        </p:nvSpPr>
        <p:spPr>
          <a:xfrm>
            <a:off x="7306066" y="5288890"/>
            <a:ext cx="38252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rPr>
              <a:t>IDC 40 pos 2.54mm header</a:t>
            </a:r>
          </a:p>
          <a:p>
            <a:r>
              <a:rPr lang="en-US" sz="1600" dirty="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rPr>
              <a:t>Polarized </a:t>
            </a:r>
          </a:p>
          <a:p>
            <a:r>
              <a:rPr lang="en-US" sz="1600" b="1" dirty="0">
                <a:solidFill>
                  <a:srgbClr val="FF0000"/>
                </a:solidFill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rPr>
              <a:t>I’m not sure of orientation, </a:t>
            </a:r>
            <a:r>
              <a:rPr lang="en-US" sz="1600" b="1" dirty="0" err="1">
                <a:solidFill>
                  <a:srgbClr val="FF0000"/>
                </a:solidFill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rPr>
              <a:t>tbd</a:t>
            </a:r>
            <a:endParaRPr lang="en-US" sz="1600" b="1" dirty="0">
              <a:solidFill>
                <a:srgbClr val="FF0000"/>
              </a:solidFill>
              <a:effectLst>
                <a:glow rad="190500">
                  <a:schemeClr val="bg1">
                    <a:alpha val="8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56E722C-BE62-D746-1396-CC954E8638F8}"/>
              </a:ext>
            </a:extLst>
          </p:cNvPr>
          <p:cNvSpPr/>
          <p:nvPr/>
        </p:nvSpPr>
        <p:spPr>
          <a:xfrm flipH="1" flipV="1">
            <a:off x="7051062" y="2533021"/>
            <a:ext cx="1051306" cy="868131"/>
          </a:xfrm>
          <a:custGeom>
            <a:avLst/>
            <a:gdLst>
              <a:gd name="connsiteX0" fmla="*/ 981456 w 981456"/>
              <a:gd name="connsiteY0" fmla="*/ 0 h 999744"/>
              <a:gd name="connsiteX1" fmla="*/ 371856 w 981456"/>
              <a:gd name="connsiteY1" fmla="*/ 999744 h 999744"/>
              <a:gd name="connsiteX2" fmla="*/ 0 w 981456"/>
              <a:gd name="connsiteY2" fmla="*/ 999744 h 99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456" h="999744">
                <a:moveTo>
                  <a:pt x="981456" y="0"/>
                </a:moveTo>
                <a:lnTo>
                  <a:pt x="371856" y="999744"/>
                </a:lnTo>
                <a:lnTo>
                  <a:pt x="0" y="999744"/>
                </a:lnTo>
              </a:path>
            </a:pathLst>
          </a:cu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2CBA16-0072-06CA-AB0C-32B6EBAE7236}"/>
              </a:ext>
            </a:extLst>
          </p:cNvPr>
          <p:cNvSpPr txBox="1"/>
          <p:nvPr/>
        </p:nvSpPr>
        <p:spPr>
          <a:xfrm>
            <a:off x="7483629" y="2274963"/>
            <a:ext cx="909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Georgia" panose="02040502050405020303" pitchFamily="18" charset="0"/>
              </a:rPr>
              <a:t>Pin 1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57D9EBC9-51D2-829C-2908-C65643A8CD48}"/>
              </a:ext>
            </a:extLst>
          </p:cNvPr>
          <p:cNvSpPr/>
          <p:nvPr/>
        </p:nvSpPr>
        <p:spPr>
          <a:xfrm flipH="1">
            <a:off x="6320342" y="3678574"/>
            <a:ext cx="1051306" cy="1280454"/>
          </a:xfrm>
          <a:custGeom>
            <a:avLst/>
            <a:gdLst>
              <a:gd name="connsiteX0" fmla="*/ 981456 w 981456"/>
              <a:gd name="connsiteY0" fmla="*/ 0 h 999744"/>
              <a:gd name="connsiteX1" fmla="*/ 371856 w 981456"/>
              <a:gd name="connsiteY1" fmla="*/ 999744 h 999744"/>
              <a:gd name="connsiteX2" fmla="*/ 0 w 981456"/>
              <a:gd name="connsiteY2" fmla="*/ 999744 h 99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1456" h="999744">
                <a:moveTo>
                  <a:pt x="981456" y="0"/>
                </a:moveTo>
                <a:lnTo>
                  <a:pt x="371856" y="999744"/>
                </a:lnTo>
                <a:lnTo>
                  <a:pt x="0" y="999744"/>
                </a:lnTo>
              </a:path>
            </a:pathLst>
          </a:custGeom>
          <a:noFill/>
          <a:ln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CC9BD8-4104-EFE7-3DBB-BC5CE6C1B092}"/>
              </a:ext>
            </a:extLst>
          </p:cNvPr>
          <p:cNvSpPr txBox="1"/>
          <p:nvPr/>
        </p:nvSpPr>
        <p:spPr>
          <a:xfrm>
            <a:off x="6788767" y="4715577"/>
            <a:ext cx="909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Georgia" panose="02040502050405020303" pitchFamily="18" charset="0"/>
              </a:rPr>
              <a:t>Pin 1</a:t>
            </a:r>
          </a:p>
        </p:txBody>
      </p:sp>
    </p:spTree>
    <p:extLst>
      <p:ext uri="{BB962C8B-B14F-4D97-AF65-F5344CB8AC3E}">
        <p14:creationId xmlns:p14="http://schemas.microsoft.com/office/powerpoint/2010/main" val="80433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5313F-501F-E79D-D533-AA4573EA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728" y="1461689"/>
            <a:ext cx="9345630" cy="5508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F1B84-EDC2-5FB1-9A3D-BC6785F3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Connection: Logic Backplane PCB – Motor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9498-A6E3-A1FC-4E96-4FED64F89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Communicate with motor driver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D0CA421-1E0A-EE48-0C1E-1D01E30AA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690" y="1202943"/>
            <a:ext cx="1070893" cy="76941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C62D0E-1DE5-02A4-2200-8F8777E69934}"/>
              </a:ext>
            </a:extLst>
          </p:cNvPr>
          <p:cNvSpPr txBox="1"/>
          <p:nvPr/>
        </p:nvSpPr>
        <p:spPr>
          <a:xfrm>
            <a:off x="6715245" y="1166840"/>
            <a:ext cx="2663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 err="1"/>
              <a:t>PicoClasp</a:t>
            </a:r>
            <a:r>
              <a:rPr lang="en-US" dirty="0"/>
              <a:t> Receptacle </a:t>
            </a:r>
          </a:p>
          <a:p>
            <a:pPr algn="l"/>
            <a:r>
              <a:rPr lang="en-US" dirty="0"/>
              <a:t>8 Position, Right Angle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37B4D8D-43E7-331A-4025-B6FD13F3DB46}"/>
              </a:ext>
            </a:extLst>
          </p:cNvPr>
          <p:cNvCxnSpPr>
            <a:cxnSpLocks/>
          </p:cNvCxnSpPr>
          <p:nvPr/>
        </p:nvCxnSpPr>
        <p:spPr>
          <a:xfrm flipH="1">
            <a:off x="3451736" y="1486463"/>
            <a:ext cx="2332557" cy="10461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F80F6E-C160-AECB-4507-62C9729E577E}"/>
              </a:ext>
            </a:extLst>
          </p:cNvPr>
          <p:cNvCxnSpPr>
            <a:cxnSpLocks/>
          </p:cNvCxnSpPr>
          <p:nvPr/>
        </p:nvCxnSpPr>
        <p:spPr>
          <a:xfrm flipV="1">
            <a:off x="1755535" y="2008193"/>
            <a:ext cx="636859" cy="310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4C03BF0-9904-9687-BD03-666D30ECF897}"/>
              </a:ext>
            </a:extLst>
          </p:cNvPr>
          <p:cNvSpPr txBox="1"/>
          <p:nvPr/>
        </p:nvSpPr>
        <p:spPr>
          <a:xfrm>
            <a:off x="259608" y="1438815"/>
            <a:ext cx="16916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Analog output </a:t>
            </a:r>
          </a:p>
          <a:p>
            <a:pPr algn="l"/>
            <a:r>
              <a:rPr lang="en-US" dirty="0"/>
              <a:t>from C-module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98F8F1-5DD6-A125-FF73-8A57F2075D67}"/>
              </a:ext>
            </a:extLst>
          </p:cNvPr>
          <p:cNvSpPr/>
          <p:nvPr/>
        </p:nvSpPr>
        <p:spPr>
          <a:xfrm>
            <a:off x="2206398" y="1459227"/>
            <a:ext cx="3626528" cy="2543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409526-C09C-DAB8-32DE-6295869A1AA0}"/>
              </a:ext>
            </a:extLst>
          </p:cNvPr>
          <p:cNvSpPr txBox="1"/>
          <p:nvPr/>
        </p:nvSpPr>
        <p:spPr>
          <a:xfrm>
            <a:off x="5931256" y="2506550"/>
            <a:ext cx="2663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FF0000"/>
                </a:solidFill>
              </a:rPr>
              <a:t>This portion is added on the previous schematic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F4995D-F873-DE55-1D46-7B658730898B}"/>
              </a:ext>
            </a:extLst>
          </p:cNvPr>
          <p:cNvCxnSpPr>
            <a:cxnSpLocks/>
          </p:cNvCxnSpPr>
          <p:nvPr/>
        </p:nvCxnSpPr>
        <p:spPr>
          <a:xfrm>
            <a:off x="1681188" y="1712265"/>
            <a:ext cx="747303" cy="39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67ADC03-3090-0FA3-DD18-612AD8E8B692}"/>
              </a:ext>
            </a:extLst>
          </p:cNvPr>
          <p:cNvSpPr txBox="1"/>
          <p:nvPr/>
        </p:nvSpPr>
        <p:spPr>
          <a:xfrm>
            <a:off x="244018" y="2163316"/>
            <a:ext cx="16916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STO jumper</a:t>
            </a:r>
          </a:p>
        </p:txBody>
      </p:sp>
    </p:spTree>
    <p:extLst>
      <p:ext uri="{BB962C8B-B14F-4D97-AF65-F5344CB8AC3E}">
        <p14:creationId xmlns:p14="http://schemas.microsoft.com/office/powerpoint/2010/main" val="2906343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C365-37CE-6A7E-AEF2-2C9DB001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Connection: Logic Backplane PCB – Motor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F8718-E7F7-7F88-B052-2E21E1BCE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 implementation</a:t>
            </a:r>
          </a:p>
          <a:p>
            <a:pPr lvl="1"/>
            <a:r>
              <a:rPr lang="en-US" dirty="0"/>
              <a:t>STO+ and STO- of each driver needs to be shorted for proper operation</a:t>
            </a:r>
          </a:p>
          <a:p>
            <a:pPr lvl="1"/>
            <a:r>
              <a:rPr lang="en-US" dirty="0"/>
              <a:t>When STO+ and STO- are disconnected, the driver powers off</a:t>
            </a:r>
          </a:p>
          <a:p>
            <a:r>
              <a:rPr lang="en-US" dirty="0"/>
              <a:t>Single switch for multi-STO implementation</a:t>
            </a:r>
          </a:p>
          <a:p>
            <a:pPr lvl="1"/>
            <a:r>
              <a:rPr lang="en-US" dirty="0"/>
              <a:t>We short STO1+, … , </a:t>
            </a:r>
            <a:r>
              <a:rPr lang="en-US" dirty="0" err="1"/>
              <a:t>STOn</a:t>
            </a:r>
            <a:r>
              <a:rPr lang="en-US" dirty="0"/>
              <a:t>+ on the </a:t>
            </a:r>
            <a:r>
              <a:rPr lang="en-US" dirty="0" err="1"/>
              <a:t>pcb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Do the same for (-) signals too.</a:t>
            </a:r>
          </a:p>
          <a:p>
            <a:pPr lvl="1"/>
            <a:r>
              <a:rPr lang="en-US" dirty="0"/>
              <a:t>Place a 2-pin connector with positive lock </a:t>
            </a:r>
          </a:p>
          <a:p>
            <a:pPr lvl="2"/>
            <a:r>
              <a:rPr lang="en-US" dirty="0"/>
              <a:t>Pin1:  STO+[1..n]</a:t>
            </a:r>
          </a:p>
          <a:p>
            <a:pPr lvl="2"/>
            <a:r>
              <a:rPr lang="en-US" dirty="0"/>
              <a:t>Pin2:  STO-[1..n]</a:t>
            </a:r>
          </a:p>
          <a:p>
            <a:pPr lvl="1"/>
            <a:r>
              <a:rPr lang="en-US" dirty="0"/>
              <a:t>Later, an E-stop switch can be connected between pin1 and pin2.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0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EB1B3-81BE-773A-9FFA-7D548560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6293-D50A-9AB1-DE74-5EA9A9CA3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connection between </a:t>
            </a:r>
          </a:p>
          <a:p>
            <a:pPr lvl="1"/>
            <a:r>
              <a:rPr lang="en-US" dirty="0" err="1"/>
              <a:t>sbRIO</a:t>
            </a:r>
            <a:r>
              <a:rPr lang="en-US" dirty="0"/>
              <a:t> FPGA pins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10x AMC motor drivers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10x </a:t>
            </a:r>
            <a:r>
              <a:rPr lang="en-US" dirty="0" err="1"/>
              <a:t>BiSS</a:t>
            </a:r>
            <a:r>
              <a:rPr lang="en-US" dirty="0"/>
              <a:t>-C encoder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Safety Torque Off (E-STOP capability)</a:t>
            </a:r>
          </a:p>
          <a:p>
            <a:pPr lvl="1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6A3F00-0B82-FC21-6BBE-11DE28982F2A}"/>
              </a:ext>
            </a:extLst>
          </p:cNvPr>
          <p:cNvGrpSpPr/>
          <p:nvPr/>
        </p:nvGrpSpPr>
        <p:grpSpPr>
          <a:xfrm>
            <a:off x="4633861" y="1518233"/>
            <a:ext cx="3304930" cy="1136696"/>
            <a:chOff x="6198475" y="983011"/>
            <a:chExt cx="4691976" cy="16137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E50EDC-B394-D7A0-BC3B-E9DF9D78B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8475" y="1009388"/>
              <a:ext cx="4691976" cy="158737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D41534-1198-28C5-70C6-288388F451D5}"/>
                </a:ext>
              </a:extLst>
            </p:cNvPr>
            <p:cNvSpPr/>
            <p:nvPr/>
          </p:nvSpPr>
          <p:spPr>
            <a:xfrm>
              <a:off x="8676923" y="983011"/>
              <a:ext cx="988140" cy="229809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7E10958-AA9A-EF1A-F223-451A6D7E9BE7}"/>
              </a:ext>
            </a:extLst>
          </p:cNvPr>
          <p:cNvSpPr/>
          <p:nvPr/>
        </p:nvSpPr>
        <p:spPr>
          <a:xfrm>
            <a:off x="3345669" y="1518233"/>
            <a:ext cx="988140" cy="229809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55334D-EB48-3F31-19A6-FE5A754F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034" y="2970772"/>
            <a:ext cx="1904292" cy="1515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4D6DAA-8DF2-0103-4795-430EF3B17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118" y="2970772"/>
            <a:ext cx="2147882" cy="13984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4691E2-286C-7101-F58C-3C8571EC9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396" y="2899858"/>
            <a:ext cx="2345975" cy="154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1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55AE8CB-AEF2-0EE0-BE99-4B277019F0D9}"/>
              </a:ext>
            </a:extLst>
          </p:cNvPr>
          <p:cNvSpPr/>
          <p:nvPr/>
        </p:nvSpPr>
        <p:spPr>
          <a:xfrm>
            <a:off x="6272074" y="5756761"/>
            <a:ext cx="3605620" cy="837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DFA87-60AF-2827-BEF9-FBC7C6D9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Connection: Logic Backplane PCB – DIO 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9C21B-EE54-8E48-396B-1177BDFC6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26" y="1009388"/>
            <a:ext cx="11342301" cy="5161824"/>
          </a:xfrm>
        </p:spPr>
        <p:txBody>
          <a:bodyPr/>
          <a:lstStyle/>
          <a:p>
            <a:r>
              <a:rPr lang="en-US" dirty="0"/>
              <a:t>So far, 40x DIO were allocated for encoder reading</a:t>
            </a:r>
          </a:p>
          <a:p>
            <a:r>
              <a:rPr lang="en-US" dirty="0"/>
              <a:t>There are (96-40) DIO remaining for breakout</a:t>
            </a:r>
          </a:p>
          <a:p>
            <a:r>
              <a:rPr lang="en-US" dirty="0" err="1"/>
              <a:t>sbRIO</a:t>
            </a:r>
            <a:r>
              <a:rPr lang="en-US" dirty="0"/>
              <a:t> already has serial termination near FPGA-end </a:t>
            </a:r>
            <a:r>
              <a:rPr lang="en-US" sz="1400" dirty="0"/>
              <a:t>(p.43 sbrio-9627 user manual)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So, what should go on the backplane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pcb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8B261-087D-1180-A333-591B566C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287" y="2483524"/>
            <a:ext cx="5321979" cy="21158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31B2007-90DB-4D04-8448-C8C38CECAB5A}"/>
              </a:ext>
            </a:extLst>
          </p:cNvPr>
          <p:cNvGrpSpPr/>
          <p:nvPr/>
        </p:nvGrpSpPr>
        <p:grpSpPr>
          <a:xfrm>
            <a:off x="2420838" y="5440693"/>
            <a:ext cx="3204326" cy="1153998"/>
            <a:chOff x="2174010" y="4924311"/>
            <a:chExt cx="3204326" cy="115399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718AC3-411C-72A3-D255-6F83B7B50EE9}"/>
                </a:ext>
              </a:extLst>
            </p:cNvPr>
            <p:cNvSpPr/>
            <p:nvPr/>
          </p:nvSpPr>
          <p:spPr>
            <a:xfrm>
              <a:off x="2174010" y="5240379"/>
              <a:ext cx="3204326" cy="8379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FF1E65-0975-26FD-C647-3AC7D8EC9696}"/>
                </a:ext>
              </a:extLst>
            </p:cNvPr>
            <p:cNvSpPr txBox="1"/>
            <p:nvPr/>
          </p:nvSpPr>
          <p:spPr>
            <a:xfrm>
              <a:off x="3064684" y="4924311"/>
              <a:ext cx="14229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u="sng" dirty="0" err="1">
                  <a:latin typeface="Georgia" panose="02040502050405020303" pitchFamily="18" charset="0"/>
                </a:rPr>
                <a:t>sbRIO</a:t>
              </a:r>
              <a:r>
                <a:rPr lang="en-US" sz="1200" b="1" u="sng" dirty="0">
                  <a:latin typeface="Georgia" panose="02040502050405020303" pitchFamily="18" charset="0"/>
                </a:rPr>
                <a:t> PCB</a:t>
              </a:r>
              <a:endParaRPr lang="en-US" b="1" u="sng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53A411-A4BF-F8F9-B29C-8B48A33DD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244" t="27941" r="19872" b="48563"/>
            <a:stretch/>
          </p:blipFill>
          <p:spPr>
            <a:xfrm>
              <a:off x="2209265" y="5398070"/>
              <a:ext cx="3133817" cy="497149"/>
            </a:xfrm>
            <a:prstGeom prst="rect">
              <a:avLst/>
            </a:prstGeom>
            <a:ln w="19050"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6BA501-3E69-3CA3-BCE4-A73C12B87B36}"/>
              </a:ext>
            </a:extLst>
          </p:cNvPr>
          <p:cNvGrpSpPr/>
          <p:nvPr/>
        </p:nvGrpSpPr>
        <p:grpSpPr>
          <a:xfrm>
            <a:off x="6341017" y="5975194"/>
            <a:ext cx="3479551" cy="378536"/>
            <a:chOff x="6003665" y="5470076"/>
            <a:chExt cx="3479551" cy="3785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8C34C5-469F-24CF-3889-3D35CB9697C3}"/>
                </a:ext>
              </a:extLst>
            </p:cNvPr>
            <p:cNvSpPr/>
            <p:nvPr/>
          </p:nvSpPr>
          <p:spPr>
            <a:xfrm>
              <a:off x="8291744" y="5470076"/>
              <a:ext cx="1191472" cy="378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eorgia" panose="02040502050405020303" pitchFamily="18" charset="0"/>
                </a:rPr>
                <a:t>Load/driver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09E1157-3779-ADA1-9301-753D5CF75FFA}"/>
                </a:ext>
              </a:extLst>
            </p:cNvPr>
            <p:cNvCxnSpPr>
              <a:cxnSpLocks/>
            </p:cNvCxnSpPr>
            <p:nvPr/>
          </p:nvCxnSpPr>
          <p:spPr>
            <a:xfrm>
              <a:off x="7438773" y="5659344"/>
              <a:ext cx="85297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B8F5CC-9783-E2E4-7905-4827EB3F1092}"/>
                </a:ext>
              </a:extLst>
            </p:cNvPr>
            <p:cNvSpPr/>
            <p:nvPr/>
          </p:nvSpPr>
          <p:spPr>
            <a:xfrm>
              <a:off x="6003665" y="5470076"/>
              <a:ext cx="1435108" cy="378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Georgia" panose="02040502050405020303" pitchFamily="18" charset="0"/>
                </a:rPr>
                <a:t>Mating Connector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F845872-F4B7-588A-6206-4E4AEAD0A6C7}"/>
              </a:ext>
            </a:extLst>
          </p:cNvPr>
          <p:cNvSpPr txBox="1"/>
          <p:nvPr/>
        </p:nvSpPr>
        <p:spPr>
          <a:xfrm>
            <a:off x="7333288" y="5428291"/>
            <a:ext cx="1422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u="sng" dirty="0">
                <a:latin typeface="Georgia" panose="02040502050405020303" pitchFamily="18" charset="0"/>
              </a:rPr>
              <a:t>Backplane PCB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6CDC65-7AC8-6489-C5B4-EE2A94A551E8}"/>
              </a:ext>
            </a:extLst>
          </p:cNvPr>
          <p:cNvSpPr txBox="1"/>
          <p:nvPr/>
        </p:nvSpPr>
        <p:spPr>
          <a:xfrm>
            <a:off x="2645677" y="5975194"/>
            <a:ext cx="979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ZYNQ 7020 FPGA</a:t>
            </a:r>
          </a:p>
          <a:p>
            <a:pPr algn="ctr"/>
            <a:r>
              <a:rPr lang="en-US" sz="900" dirty="0"/>
              <a:t>DIO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423B9E-6141-E7EC-ADB8-A34E18220E4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527116" y="6164462"/>
            <a:ext cx="8139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7E5F9A4-9452-9F30-36DF-72A0B38D5909}"/>
              </a:ext>
            </a:extLst>
          </p:cNvPr>
          <p:cNvSpPr txBox="1"/>
          <p:nvPr/>
        </p:nvSpPr>
        <p:spPr>
          <a:xfrm>
            <a:off x="5359237" y="5934508"/>
            <a:ext cx="12129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eorgia" panose="02040502050405020303" pitchFamily="18" charset="0"/>
              </a:rPr>
              <a:t>Contact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12EB98-5354-74F7-585B-D5E64E66951D}"/>
              </a:ext>
            </a:extLst>
          </p:cNvPr>
          <p:cNvSpPr txBox="1"/>
          <p:nvPr/>
        </p:nvSpPr>
        <p:spPr>
          <a:xfrm>
            <a:off x="7596154" y="5878604"/>
            <a:ext cx="1212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390819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55AE8CB-AEF2-0EE0-BE99-4B277019F0D9}"/>
              </a:ext>
            </a:extLst>
          </p:cNvPr>
          <p:cNvSpPr/>
          <p:nvPr/>
        </p:nvSpPr>
        <p:spPr>
          <a:xfrm>
            <a:off x="6195874" y="1761704"/>
            <a:ext cx="3605620" cy="837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DFA87-60AF-2827-BEF9-FBC7C6D9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Connection: Logic Backplane PCB – DIO 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9C21B-EE54-8E48-396B-1177BDFC6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26" y="1009388"/>
            <a:ext cx="11342301" cy="5161824"/>
          </a:xfrm>
        </p:spPr>
        <p:txBody>
          <a:bodyPr>
            <a:norm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So, what should go on the backplane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pcb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analyzed NI’s mezzanine card design. </a:t>
            </a:r>
            <a:r>
              <a:rPr lang="en-US" dirty="0">
                <a:solidFill>
                  <a:srgbClr val="FF0000"/>
                </a:solidFill>
              </a:rPr>
              <a:t>Maybe we can follow their practice.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1B2007-90DB-4D04-8448-C8C38CECAB5A}"/>
              </a:ext>
            </a:extLst>
          </p:cNvPr>
          <p:cNvGrpSpPr/>
          <p:nvPr/>
        </p:nvGrpSpPr>
        <p:grpSpPr>
          <a:xfrm>
            <a:off x="2344638" y="1445636"/>
            <a:ext cx="3204326" cy="1153998"/>
            <a:chOff x="2174010" y="4924311"/>
            <a:chExt cx="3204326" cy="115399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718AC3-411C-72A3-D255-6F83B7B50EE9}"/>
                </a:ext>
              </a:extLst>
            </p:cNvPr>
            <p:cNvSpPr/>
            <p:nvPr/>
          </p:nvSpPr>
          <p:spPr>
            <a:xfrm>
              <a:off x="2174010" y="5240379"/>
              <a:ext cx="3204326" cy="8379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FF1E65-0975-26FD-C647-3AC7D8EC9696}"/>
                </a:ext>
              </a:extLst>
            </p:cNvPr>
            <p:cNvSpPr txBox="1"/>
            <p:nvPr/>
          </p:nvSpPr>
          <p:spPr>
            <a:xfrm>
              <a:off x="3064684" y="4924311"/>
              <a:ext cx="14229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u="sng" dirty="0" err="1">
                  <a:latin typeface="Georgia" panose="02040502050405020303" pitchFamily="18" charset="0"/>
                </a:rPr>
                <a:t>sbRIO</a:t>
              </a:r>
              <a:r>
                <a:rPr lang="en-US" sz="1200" b="1" u="sng" dirty="0">
                  <a:latin typeface="Georgia" panose="02040502050405020303" pitchFamily="18" charset="0"/>
                </a:rPr>
                <a:t> PCB</a:t>
              </a:r>
              <a:endParaRPr lang="en-US" b="1" u="sng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53A411-A4BF-F8F9-B29C-8B48A33DD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244" t="27941" r="19872" b="48563"/>
            <a:stretch/>
          </p:blipFill>
          <p:spPr>
            <a:xfrm>
              <a:off x="2209265" y="5398070"/>
              <a:ext cx="3133817" cy="497149"/>
            </a:xfrm>
            <a:prstGeom prst="rect">
              <a:avLst/>
            </a:prstGeom>
            <a:ln w="19050"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6BA501-3E69-3CA3-BCE4-A73C12B87B36}"/>
              </a:ext>
            </a:extLst>
          </p:cNvPr>
          <p:cNvGrpSpPr/>
          <p:nvPr/>
        </p:nvGrpSpPr>
        <p:grpSpPr>
          <a:xfrm>
            <a:off x="6264817" y="1980137"/>
            <a:ext cx="3479551" cy="378536"/>
            <a:chOff x="6003665" y="5470076"/>
            <a:chExt cx="3479551" cy="3785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8C34C5-469F-24CF-3889-3D35CB9697C3}"/>
                </a:ext>
              </a:extLst>
            </p:cNvPr>
            <p:cNvSpPr/>
            <p:nvPr/>
          </p:nvSpPr>
          <p:spPr>
            <a:xfrm>
              <a:off x="8291744" y="5470076"/>
              <a:ext cx="1191472" cy="3785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eorgia" panose="02040502050405020303" pitchFamily="18" charset="0"/>
                </a:rPr>
                <a:t>Load/driver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09E1157-3779-ADA1-9301-753D5CF75FFA}"/>
                </a:ext>
              </a:extLst>
            </p:cNvPr>
            <p:cNvCxnSpPr>
              <a:cxnSpLocks/>
            </p:cNvCxnSpPr>
            <p:nvPr/>
          </p:nvCxnSpPr>
          <p:spPr>
            <a:xfrm>
              <a:off x="7438773" y="5659344"/>
              <a:ext cx="85297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B8F5CC-9783-E2E4-7905-4827EB3F1092}"/>
                </a:ext>
              </a:extLst>
            </p:cNvPr>
            <p:cNvSpPr/>
            <p:nvPr/>
          </p:nvSpPr>
          <p:spPr>
            <a:xfrm>
              <a:off x="6003665" y="5470076"/>
              <a:ext cx="1435108" cy="378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Georgia" panose="02040502050405020303" pitchFamily="18" charset="0"/>
                </a:rPr>
                <a:t>Mating Connector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F845872-F4B7-588A-6206-4E4AEAD0A6C7}"/>
              </a:ext>
            </a:extLst>
          </p:cNvPr>
          <p:cNvSpPr txBox="1"/>
          <p:nvPr/>
        </p:nvSpPr>
        <p:spPr>
          <a:xfrm>
            <a:off x="7257088" y="1433234"/>
            <a:ext cx="1422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u="sng" dirty="0">
                <a:latin typeface="Georgia" panose="02040502050405020303" pitchFamily="18" charset="0"/>
              </a:rPr>
              <a:t>Backplane PCB</a:t>
            </a:r>
            <a:endParaRPr lang="en-US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6CDC65-7AC8-6489-C5B4-EE2A94A551E8}"/>
              </a:ext>
            </a:extLst>
          </p:cNvPr>
          <p:cNvSpPr txBox="1"/>
          <p:nvPr/>
        </p:nvSpPr>
        <p:spPr>
          <a:xfrm>
            <a:off x="2569477" y="1980137"/>
            <a:ext cx="979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ZYNQ 7020 FPGA</a:t>
            </a:r>
          </a:p>
          <a:p>
            <a:pPr algn="ctr"/>
            <a:r>
              <a:rPr lang="en-US" sz="900" dirty="0"/>
              <a:t>DIO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423B9E-6141-E7EC-ADB8-A34E18220E4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450916" y="2169405"/>
            <a:ext cx="8139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7E5F9A4-9452-9F30-36DF-72A0B38D5909}"/>
              </a:ext>
            </a:extLst>
          </p:cNvPr>
          <p:cNvSpPr txBox="1"/>
          <p:nvPr/>
        </p:nvSpPr>
        <p:spPr>
          <a:xfrm>
            <a:off x="5283037" y="1939451"/>
            <a:ext cx="12129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eorgia" panose="02040502050405020303" pitchFamily="18" charset="0"/>
              </a:rPr>
              <a:t>Contact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12EB98-5354-74F7-585B-D5E64E66951D}"/>
              </a:ext>
            </a:extLst>
          </p:cNvPr>
          <p:cNvSpPr txBox="1"/>
          <p:nvPr/>
        </p:nvSpPr>
        <p:spPr>
          <a:xfrm>
            <a:off x="7519954" y="1883547"/>
            <a:ext cx="1212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??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70EC9C-DCAF-F8DB-9DCD-97E81161A313}"/>
              </a:ext>
            </a:extLst>
          </p:cNvPr>
          <p:cNvSpPr/>
          <p:nvPr/>
        </p:nvSpPr>
        <p:spPr>
          <a:xfrm>
            <a:off x="5036345" y="4114640"/>
            <a:ext cx="5859089" cy="8379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CC8AFE-AE45-AC80-47BC-58AD2A95EFBF}"/>
              </a:ext>
            </a:extLst>
          </p:cNvPr>
          <p:cNvGrpSpPr/>
          <p:nvPr/>
        </p:nvGrpSpPr>
        <p:grpSpPr>
          <a:xfrm>
            <a:off x="1185110" y="3798572"/>
            <a:ext cx="3204326" cy="1153998"/>
            <a:chOff x="2174010" y="4924311"/>
            <a:chExt cx="3204326" cy="115399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438453E-C992-254D-74BB-7655A8FF03AD}"/>
                </a:ext>
              </a:extLst>
            </p:cNvPr>
            <p:cNvSpPr/>
            <p:nvPr/>
          </p:nvSpPr>
          <p:spPr>
            <a:xfrm>
              <a:off x="2174010" y="5240379"/>
              <a:ext cx="3204326" cy="8379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0B50FF-E155-4327-A95E-6135D9AE8C29}"/>
                </a:ext>
              </a:extLst>
            </p:cNvPr>
            <p:cNvSpPr txBox="1"/>
            <p:nvPr/>
          </p:nvSpPr>
          <p:spPr>
            <a:xfrm>
              <a:off x="3064684" y="4924311"/>
              <a:ext cx="14229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u="sng" dirty="0" err="1">
                  <a:latin typeface="Georgia" panose="02040502050405020303" pitchFamily="18" charset="0"/>
                </a:rPr>
                <a:t>sbRIO</a:t>
              </a:r>
              <a:r>
                <a:rPr lang="en-US" sz="1200" b="1" u="sng" dirty="0">
                  <a:latin typeface="Georgia" panose="02040502050405020303" pitchFamily="18" charset="0"/>
                </a:rPr>
                <a:t> PCB</a:t>
              </a:r>
              <a:endParaRPr lang="en-US" b="1" u="sng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BDB3BD4-7F8D-EE5B-2DE1-A2B20FAD2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244" t="27941" r="19872" b="48563"/>
            <a:stretch/>
          </p:blipFill>
          <p:spPr>
            <a:xfrm>
              <a:off x="2209265" y="5398070"/>
              <a:ext cx="3133817" cy="497149"/>
            </a:xfrm>
            <a:prstGeom prst="rect">
              <a:avLst/>
            </a:prstGeom>
            <a:ln w="19050">
              <a:noFill/>
            </a:ln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3C4C25E-EE2A-2641-24B6-748A0F5D71F6}"/>
              </a:ext>
            </a:extLst>
          </p:cNvPr>
          <p:cNvSpPr/>
          <p:nvPr/>
        </p:nvSpPr>
        <p:spPr>
          <a:xfrm>
            <a:off x="9298368" y="4333074"/>
            <a:ext cx="1191472" cy="3785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eorgia" panose="02040502050405020303" pitchFamily="18" charset="0"/>
              </a:rPr>
              <a:t>Load/driver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45F2F9-A4C5-3EDF-4B71-838012625234}"/>
              </a:ext>
            </a:extLst>
          </p:cNvPr>
          <p:cNvCxnSpPr>
            <a:cxnSpLocks/>
          </p:cNvCxnSpPr>
          <p:nvPr/>
        </p:nvCxnSpPr>
        <p:spPr>
          <a:xfrm>
            <a:off x="6540397" y="4522341"/>
            <a:ext cx="8529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ABB9673-7BD4-63AA-2CC6-EEF02D3EBA47}"/>
              </a:ext>
            </a:extLst>
          </p:cNvPr>
          <p:cNvSpPr/>
          <p:nvPr/>
        </p:nvSpPr>
        <p:spPr>
          <a:xfrm>
            <a:off x="5105289" y="4333073"/>
            <a:ext cx="1435108" cy="3785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Georgia" panose="02040502050405020303" pitchFamily="18" charset="0"/>
              </a:rPr>
              <a:t>Mating Connector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FB3119-9FCF-4969-B4E5-2F19B5801DCA}"/>
              </a:ext>
            </a:extLst>
          </p:cNvPr>
          <p:cNvSpPr txBox="1"/>
          <p:nvPr/>
        </p:nvSpPr>
        <p:spPr>
          <a:xfrm>
            <a:off x="6097560" y="3786170"/>
            <a:ext cx="1422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u="sng" dirty="0">
                <a:latin typeface="Georgia" panose="02040502050405020303" pitchFamily="18" charset="0"/>
              </a:rPr>
              <a:t>Backplane PCB</a:t>
            </a:r>
            <a:endParaRPr lang="en-US" b="1" u="sng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7CD9BE-60E7-AADC-3DBC-265164CABB02}"/>
              </a:ext>
            </a:extLst>
          </p:cNvPr>
          <p:cNvSpPr txBox="1"/>
          <p:nvPr/>
        </p:nvSpPr>
        <p:spPr>
          <a:xfrm>
            <a:off x="1409949" y="4333073"/>
            <a:ext cx="979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ZYNQ 7020 FPGA</a:t>
            </a:r>
          </a:p>
          <a:p>
            <a:pPr algn="ctr"/>
            <a:r>
              <a:rPr lang="en-US" sz="900" dirty="0"/>
              <a:t>DIO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D05D1C-841A-945B-884F-11ABDE988347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291388" y="4522341"/>
            <a:ext cx="8139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908E04B-99E1-A344-9CDB-A80B383F1E95}"/>
              </a:ext>
            </a:extLst>
          </p:cNvPr>
          <p:cNvSpPr txBox="1"/>
          <p:nvPr/>
        </p:nvSpPr>
        <p:spPr>
          <a:xfrm>
            <a:off x="4123509" y="4292387"/>
            <a:ext cx="12129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eorgia" panose="02040502050405020303" pitchFamily="18" charset="0"/>
              </a:rPr>
              <a:t>Contact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D0BA7-2559-1E08-CAEC-78A062FCA8F7}"/>
              </a:ext>
            </a:extLst>
          </p:cNvPr>
          <p:cNvSpPr/>
          <p:nvPr/>
        </p:nvSpPr>
        <p:spPr>
          <a:xfrm>
            <a:off x="7393368" y="4333073"/>
            <a:ext cx="12129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eorgia" panose="02040502050405020303" pitchFamily="18" charset="0"/>
              </a:rPr>
              <a:t>FET Bus Switch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E57D6BC-5D12-2381-1D12-47699DE8E0B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606280" y="4522341"/>
            <a:ext cx="692088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C7107B-9B5F-07F3-C2C4-335A4A531D1F}"/>
              </a:ext>
            </a:extLst>
          </p:cNvPr>
          <p:cNvSpPr/>
          <p:nvPr/>
        </p:nvSpPr>
        <p:spPr>
          <a:xfrm>
            <a:off x="8786706" y="4474098"/>
            <a:ext cx="331235" cy="1065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FE4ED12-8D42-2CD8-3496-364E023780B0}"/>
              </a:ext>
            </a:extLst>
          </p:cNvPr>
          <p:cNvCxnSpPr>
            <a:cxnSpLocks/>
          </p:cNvCxnSpPr>
          <p:nvPr/>
        </p:nvCxnSpPr>
        <p:spPr>
          <a:xfrm flipH="1" flipV="1">
            <a:off x="8944120" y="4609014"/>
            <a:ext cx="534674" cy="768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1F92858-B07F-C65D-12AE-A451DE508E6E}"/>
              </a:ext>
            </a:extLst>
          </p:cNvPr>
          <p:cNvSpPr txBox="1"/>
          <p:nvPr/>
        </p:nvSpPr>
        <p:spPr>
          <a:xfrm>
            <a:off x="9019877" y="5360271"/>
            <a:ext cx="30911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32 ohm (measured with DMM)</a:t>
            </a:r>
          </a:p>
          <a:p>
            <a:pPr algn="l"/>
            <a:r>
              <a:rPr lang="en-US" dirty="0"/>
              <a:t>Thin film resistor, placed right next to the bus switch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30FE24-81B7-FB18-3BC0-506DE074BE1C}"/>
              </a:ext>
            </a:extLst>
          </p:cNvPr>
          <p:cNvCxnSpPr>
            <a:cxnSpLocks/>
          </p:cNvCxnSpPr>
          <p:nvPr/>
        </p:nvCxnSpPr>
        <p:spPr>
          <a:xfrm flipV="1">
            <a:off x="7068475" y="4711609"/>
            <a:ext cx="413379" cy="5014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15501D-AF2A-AC73-4C97-DFC97A1AA0DE}"/>
              </a:ext>
            </a:extLst>
          </p:cNvPr>
          <p:cNvSpPr txBox="1"/>
          <p:nvPr/>
        </p:nvSpPr>
        <p:spPr>
          <a:xfrm>
            <a:off x="5522918" y="5282266"/>
            <a:ext cx="30911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NI uses </a:t>
            </a:r>
            <a:r>
              <a:rPr lang="en-US" b="0" i="0" u="none" strike="noStrike" dirty="0">
                <a:solidFill>
                  <a:srgbClr val="8AB4F8"/>
                </a:solidFill>
                <a:effectLst/>
                <a:latin typeface="Roboto" panose="02000000000000000000" pitchFamily="2" charset="0"/>
                <a:hlinkClick r:id="rId3"/>
              </a:rPr>
              <a:t>SN74CBT3384C</a:t>
            </a:r>
          </a:p>
          <a:p>
            <a:pPr algn="l"/>
            <a:r>
              <a:rPr lang="en-US" dirty="0"/>
              <a:t>(10 bit </a:t>
            </a:r>
            <a:r>
              <a:rPr lang="en-US" dirty="0" err="1"/>
              <a:t>fet</a:t>
            </a:r>
            <a:r>
              <a:rPr lang="en-US" dirty="0"/>
              <a:t> bus switch)</a:t>
            </a:r>
          </a:p>
          <a:p>
            <a:pPr algn="l"/>
            <a:r>
              <a:rPr lang="en-US" dirty="0"/>
              <a:t>I guess it’s for protection. </a:t>
            </a:r>
          </a:p>
          <a:p>
            <a:pPr algn="l"/>
            <a:r>
              <a:rPr lang="en-US" dirty="0"/>
              <a:t>I think 3.3V version is more adequate.. </a:t>
            </a:r>
            <a:r>
              <a:rPr lang="en-US" sz="1100" dirty="0"/>
              <a:t>(</a:t>
            </a:r>
            <a:r>
              <a:rPr lang="en-US" sz="1100" u="sng" dirty="0">
                <a:solidFill>
                  <a:srgbClr val="8AB4F8"/>
                </a:solidFill>
                <a:effectLst/>
                <a:latin typeface="Roboto" panose="02000000000000000000" pitchFamily="2" charset="0"/>
                <a:hlinkClick r:id="rId4"/>
              </a:rPr>
              <a:t>SN74CBTLV3245A)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47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2439-4FAE-E18C-DA97-7E894440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Connection: Logic Backplane PCB – DIO 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7D3E8-9561-126A-0AF0-1CFD5713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0" y="838760"/>
            <a:ext cx="11342301" cy="5161824"/>
          </a:xfrm>
        </p:spPr>
        <p:txBody>
          <a:bodyPr/>
          <a:lstStyle/>
          <a:p>
            <a:r>
              <a:rPr lang="en-US" dirty="0"/>
              <a:t>Placement of breakout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06E155-33FD-5C41-2085-E39875B2FC25}"/>
              </a:ext>
            </a:extLst>
          </p:cNvPr>
          <p:cNvGrpSpPr/>
          <p:nvPr/>
        </p:nvGrpSpPr>
        <p:grpSpPr>
          <a:xfrm>
            <a:off x="3608923" y="3938459"/>
            <a:ext cx="4101483" cy="1726706"/>
            <a:chOff x="6924583" y="4338553"/>
            <a:chExt cx="4101483" cy="172670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211994A-AE95-D725-636F-6F76B4EEB941}"/>
                </a:ext>
              </a:extLst>
            </p:cNvPr>
            <p:cNvSpPr/>
            <p:nvPr/>
          </p:nvSpPr>
          <p:spPr>
            <a:xfrm>
              <a:off x="6924583" y="4338553"/>
              <a:ext cx="4101483" cy="1726706"/>
            </a:xfrm>
            <a:custGeom>
              <a:avLst/>
              <a:gdLst>
                <a:gd name="connsiteX0" fmla="*/ 0 w 4101483"/>
                <a:gd name="connsiteY0" fmla="*/ 741285 h 1726706"/>
                <a:gd name="connsiteX1" fmla="*/ 1562469 w 4101483"/>
                <a:gd name="connsiteY1" fmla="*/ 1726706 h 1726706"/>
                <a:gd name="connsiteX2" fmla="*/ 4101483 w 4101483"/>
                <a:gd name="connsiteY2" fmla="*/ 896644 h 1726706"/>
                <a:gd name="connsiteX3" fmla="*/ 2641106 w 4101483"/>
                <a:gd name="connsiteY3" fmla="*/ 0 h 1726706"/>
                <a:gd name="connsiteX4" fmla="*/ 0 w 4101483"/>
                <a:gd name="connsiteY4" fmla="*/ 741285 h 172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1483" h="1726706">
                  <a:moveTo>
                    <a:pt x="0" y="741285"/>
                  </a:moveTo>
                  <a:lnTo>
                    <a:pt x="1562469" y="1726706"/>
                  </a:lnTo>
                  <a:lnTo>
                    <a:pt x="4101483" y="896644"/>
                  </a:lnTo>
                  <a:lnTo>
                    <a:pt x="2641106" y="0"/>
                  </a:lnTo>
                  <a:lnTo>
                    <a:pt x="0" y="741285"/>
                  </a:lnTo>
                  <a:close/>
                </a:path>
              </a:pathLst>
            </a:custGeom>
            <a:solidFill>
              <a:schemeClr val="accent1">
                <a:alpha val="3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7FB81C2-09CD-C3B2-D7EE-7295CB4EDDB5}"/>
                </a:ext>
              </a:extLst>
            </p:cNvPr>
            <p:cNvSpPr/>
            <p:nvPr/>
          </p:nvSpPr>
          <p:spPr>
            <a:xfrm>
              <a:off x="7216809" y="4853751"/>
              <a:ext cx="1007615" cy="328474"/>
            </a:xfrm>
            <a:custGeom>
              <a:avLst/>
              <a:gdLst>
                <a:gd name="connsiteX0" fmla="*/ 0 w 1007615"/>
                <a:gd name="connsiteY0" fmla="*/ 266330 h 301841"/>
                <a:gd name="connsiteX1" fmla="*/ 896644 w 1007615"/>
                <a:gd name="connsiteY1" fmla="*/ 0 h 301841"/>
                <a:gd name="connsiteX2" fmla="*/ 1007615 w 1007615"/>
                <a:gd name="connsiteY2" fmla="*/ 62144 h 301841"/>
                <a:gd name="connsiteX3" fmla="*/ 159798 w 1007615"/>
                <a:gd name="connsiteY3" fmla="*/ 301841 h 301841"/>
                <a:gd name="connsiteX4" fmla="*/ 0 w 1007615"/>
                <a:gd name="connsiteY4" fmla="*/ 266330 h 301841"/>
                <a:gd name="connsiteX0" fmla="*/ 0 w 1007615"/>
                <a:gd name="connsiteY0" fmla="*/ 266330 h 328474"/>
                <a:gd name="connsiteX1" fmla="*/ 896644 w 1007615"/>
                <a:gd name="connsiteY1" fmla="*/ 0 h 328474"/>
                <a:gd name="connsiteX2" fmla="*/ 1007615 w 1007615"/>
                <a:gd name="connsiteY2" fmla="*/ 62144 h 328474"/>
                <a:gd name="connsiteX3" fmla="*/ 110970 w 1007615"/>
                <a:gd name="connsiteY3" fmla="*/ 328474 h 328474"/>
                <a:gd name="connsiteX4" fmla="*/ 0 w 1007615"/>
                <a:gd name="connsiteY4" fmla="*/ 266330 h 32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615" h="328474">
                  <a:moveTo>
                    <a:pt x="0" y="266330"/>
                  </a:moveTo>
                  <a:lnTo>
                    <a:pt x="896644" y="0"/>
                  </a:lnTo>
                  <a:lnTo>
                    <a:pt x="1007615" y="62144"/>
                  </a:lnTo>
                  <a:lnTo>
                    <a:pt x="110970" y="328474"/>
                  </a:lnTo>
                  <a:lnTo>
                    <a:pt x="0" y="26633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401E153-23AD-F291-330D-49BE803735D1}"/>
              </a:ext>
            </a:extLst>
          </p:cNvPr>
          <p:cNvSpPr/>
          <p:nvPr/>
        </p:nvSpPr>
        <p:spPr>
          <a:xfrm>
            <a:off x="3878277" y="3728105"/>
            <a:ext cx="1007615" cy="328474"/>
          </a:xfrm>
          <a:custGeom>
            <a:avLst/>
            <a:gdLst>
              <a:gd name="connsiteX0" fmla="*/ 0 w 1007615"/>
              <a:gd name="connsiteY0" fmla="*/ 266330 h 301841"/>
              <a:gd name="connsiteX1" fmla="*/ 896644 w 1007615"/>
              <a:gd name="connsiteY1" fmla="*/ 0 h 301841"/>
              <a:gd name="connsiteX2" fmla="*/ 1007615 w 1007615"/>
              <a:gd name="connsiteY2" fmla="*/ 62144 h 301841"/>
              <a:gd name="connsiteX3" fmla="*/ 159798 w 1007615"/>
              <a:gd name="connsiteY3" fmla="*/ 301841 h 301841"/>
              <a:gd name="connsiteX4" fmla="*/ 0 w 1007615"/>
              <a:gd name="connsiteY4" fmla="*/ 266330 h 301841"/>
              <a:gd name="connsiteX0" fmla="*/ 0 w 1007615"/>
              <a:gd name="connsiteY0" fmla="*/ 266330 h 328474"/>
              <a:gd name="connsiteX1" fmla="*/ 896644 w 1007615"/>
              <a:gd name="connsiteY1" fmla="*/ 0 h 328474"/>
              <a:gd name="connsiteX2" fmla="*/ 1007615 w 1007615"/>
              <a:gd name="connsiteY2" fmla="*/ 62144 h 328474"/>
              <a:gd name="connsiteX3" fmla="*/ 110970 w 1007615"/>
              <a:gd name="connsiteY3" fmla="*/ 328474 h 328474"/>
              <a:gd name="connsiteX4" fmla="*/ 0 w 1007615"/>
              <a:gd name="connsiteY4" fmla="*/ 26633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615" h="328474">
                <a:moveTo>
                  <a:pt x="0" y="266330"/>
                </a:moveTo>
                <a:lnTo>
                  <a:pt x="896644" y="0"/>
                </a:lnTo>
                <a:lnTo>
                  <a:pt x="1007615" y="62144"/>
                </a:lnTo>
                <a:lnTo>
                  <a:pt x="110970" y="328474"/>
                </a:lnTo>
                <a:lnTo>
                  <a:pt x="0" y="26633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86F697-F311-F115-7B57-C1751B9F62CC}"/>
              </a:ext>
            </a:extLst>
          </p:cNvPr>
          <p:cNvCxnSpPr/>
          <p:nvPr/>
        </p:nvCxnSpPr>
        <p:spPr>
          <a:xfrm>
            <a:off x="4382084" y="3932053"/>
            <a:ext cx="0" cy="684352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BE78DF2-327C-E759-98CC-03B1417B99AF}"/>
              </a:ext>
            </a:extLst>
          </p:cNvPr>
          <p:cNvSpPr/>
          <p:nvPr/>
        </p:nvSpPr>
        <p:spPr>
          <a:xfrm>
            <a:off x="6028832" y="3492461"/>
            <a:ext cx="2019670" cy="985421"/>
          </a:xfrm>
          <a:custGeom>
            <a:avLst/>
            <a:gdLst>
              <a:gd name="connsiteX0" fmla="*/ 0 w 2019670"/>
              <a:gd name="connsiteY0" fmla="*/ 332913 h 985421"/>
              <a:gd name="connsiteX1" fmla="*/ 1069760 w 2019670"/>
              <a:gd name="connsiteY1" fmla="*/ 0 h 985421"/>
              <a:gd name="connsiteX2" fmla="*/ 2019670 w 2019670"/>
              <a:gd name="connsiteY2" fmla="*/ 599243 h 985421"/>
              <a:gd name="connsiteX3" fmla="*/ 883328 w 2019670"/>
              <a:gd name="connsiteY3" fmla="*/ 985421 h 985421"/>
              <a:gd name="connsiteX4" fmla="*/ 0 w 2019670"/>
              <a:gd name="connsiteY4" fmla="*/ 332913 h 98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670" h="985421">
                <a:moveTo>
                  <a:pt x="0" y="332913"/>
                </a:moveTo>
                <a:lnTo>
                  <a:pt x="1069760" y="0"/>
                </a:lnTo>
                <a:lnTo>
                  <a:pt x="2019670" y="599243"/>
                </a:lnTo>
                <a:lnTo>
                  <a:pt x="883328" y="985421"/>
                </a:lnTo>
                <a:lnTo>
                  <a:pt x="0" y="332913"/>
                </a:lnTo>
                <a:close/>
              </a:path>
            </a:pathLst>
          </a:custGeom>
          <a:solidFill>
            <a:schemeClr val="accent2">
              <a:alpha val="3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CD5DE48-CC06-C8E2-3BEC-030A071A15AC}"/>
              </a:ext>
            </a:extLst>
          </p:cNvPr>
          <p:cNvSpPr/>
          <p:nvPr/>
        </p:nvSpPr>
        <p:spPr>
          <a:xfrm>
            <a:off x="3566816" y="3101967"/>
            <a:ext cx="3487542" cy="1929340"/>
          </a:xfrm>
          <a:custGeom>
            <a:avLst/>
            <a:gdLst>
              <a:gd name="connsiteX0" fmla="*/ 0 w 4101483"/>
              <a:gd name="connsiteY0" fmla="*/ 741285 h 1726706"/>
              <a:gd name="connsiteX1" fmla="*/ 1562469 w 4101483"/>
              <a:gd name="connsiteY1" fmla="*/ 1726706 h 1726706"/>
              <a:gd name="connsiteX2" fmla="*/ 4101483 w 4101483"/>
              <a:gd name="connsiteY2" fmla="*/ 896644 h 1726706"/>
              <a:gd name="connsiteX3" fmla="*/ 2641106 w 4101483"/>
              <a:gd name="connsiteY3" fmla="*/ 0 h 1726706"/>
              <a:gd name="connsiteX4" fmla="*/ 0 w 4101483"/>
              <a:gd name="connsiteY4" fmla="*/ 741285 h 1726706"/>
              <a:gd name="connsiteX0" fmla="*/ 0 w 3130978"/>
              <a:gd name="connsiteY0" fmla="*/ 741285 h 1726706"/>
              <a:gd name="connsiteX1" fmla="*/ 1562469 w 3130978"/>
              <a:gd name="connsiteY1" fmla="*/ 1726706 h 1726706"/>
              <a:gd name="connsiteX2" fmla="*/ 3130978 w 3130978"/>
              <a:gd name="connsiteY2" fmla="*/ 312667 h 1726706"/>
              <a:gd name="connsiteX3" fmla="*/ 2641106 w 3130978"/>
              <a:gd name="connsiteY3" fmla="*/ 0 h 1726706"/>
              <a:gd name="connsiteX4" fmla="*/ 0 w 3130978"/>
              <a:gd name="connsiteY4" fmla="*/ 741285 h 1726706"/>
              <a:gd name="connsiteX0" fmla="*/ 0 w 3130978"/>
              <a:gd name="connsiteY0" fmla="*/ 741285 h 1726706"/>
              <a:gd name="connsiteX1" fmla="*/ 1562469 w 3130978"/>
              <a:gd name="connsiteY1" fmla="*/ 1726706 h 1726706"/>
              <a:gd name="connsiteX2" fmla="*/ 3130978 w 3130978"/>
              <a:gd name="connsiteY2" fmla="*/ 312667 h 1726706"/>
              <a:gd name="connsiteX3" fmla="*/ 3128622 w 3130978"/>
              <a:gd name="connsiteY3" fmla="*/ 285071 h 1726706"/>
              <a:gd name="connsiteX4" fmla="*/ 2641106 w 3130978"/>
              <a:gd name="connsiteY4" fmla="*/ 0 h 1726706"/>
              <a:gd name="connsiteX5" fmla="*/ 0 w 3130978"/>
              <a:gd name="connsiteY5" fmla="*/ 741285 h 1726706"/>
              <a:gd name="connsiteX0" fmla="*/ 0 w 3128622"/>
              <a:gd name="connsiteY0" fmla="*/ 741285 h 1726706"/>
              <a:gd name="connsiteX1" fmla="*/ 1562469 w 3128622"/>
              <a:gd name="connsiteY1" fmla="*/ 1726706 h 1726706"/>
              <a:gd name="connsiteX2" fmla="*/ 2083640 w 3128622"/>
              <a:gd name="connsiteY2" fmla="*/ 618559 h 1726706"/>
              <a:gd name="connsiteX3" fmla="*/ 3128622 w 3128622"/>
              <a:gd name="connsiteY3" fmla="*/ 285071 h 1726706"/>
              <a:gd name="connsiteX4" fmla="*/ 2641106 w 3128622"/>
              <a:gd name="connsiteY4" fmla="*/ 0 h 1726706"/>
              <a:gd name="connsiteX5" fmla="*/ 0 w 3128622"/>
              <a:gd name="connsiteY5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2083640 w 3177147"/>
              <a:gd name="connsiteY2" fmla="*/ 618559 h 1726706"/>
              <a:gd name="connsiteX3" fmla="*/ 3177147 w 3177147"/>
              <a:gd name="connsiteY3" fmla="*/ 304935 h 1726706"/>
              <a:gd name="connsiteX4" fmla="*/ 2641106 w 3177147"/>
              <a:gd name="connsiteY4" fmla="*/ 0 h 1726706"/>
              <a:gd name="connsiteX5" fmla="*/ 0 w 3177147"/>
              <a:gd name="connsiteY5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2083640 w 3177147"/>
              <a:gd name="connsiteY2" fmla="*/ 618559 h 1726706"/>
              <a:gd name="connsiteX3" fmla="*/ 2073197 w 3177147"/>
              <a:gd name="connsiteY3" fmla="*/ 583019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58190 w 3177147"/>
              <a:gd name="connsiteY2" fmla="*/ 1337606 h 1726706"/>
              <a:gd name="connsiteX3" fmla="*/ 2073197 w 3177147"/>
              <a:gd name="connsiteY3" fmla="*/ 583019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58190 w 3177147"/>
              <a:gd name="connsiteY2" fmla="*/ 1337606 h 1726706"/>
              <a:gd name="connsiteX3" fmla="*/ 2000409 w 3177147"/>
              <a:gd name="connsiteY3" fmla="*/ 610828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00409 w 3177147"/>
              <a:gd name="connsiteY3" fmla="*/ 610828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81285 w 3177147"/>
              <a:gd name="connsiteY3" fmla="*/ 61877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81285 w 3177147"/>
              <a:gd name="connsiteY3" fmla="*/ 63466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101504 w 3177147"/>
              <a:gd name="connsiteY3" fmla="*/ 63466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7147" h="1726706">
                <a:moveTo>
                  <a:pt x="0" y="741285"/>
                </a:moveTo>
                <a:lnTo>
                  <a:pt x="1562469" y="1726706"/>
                </a:lnTo>
                <a:lnTo>
                  <a:pt x="3001577" y="1274044"/>
                </a:lnTo>
                <a:lnTo>
                  <a:pt x="2101504" y="634663"/>
                </a:lnTo>
                <a:lnTo>
                  <a:pt x="3177147" y="304935"/>
                </a:lnTo>
                <a:lnTo>
                  <a:pt x="2641106" y="0"/>
                </a:lnTo>
                <a:lnTo>
                  <a:pt x="0" y="741285"/>
                </a:lnTo>
                <a:close/>
              </a:path>
            </a:pathLst>
          </a:custGeom>
          <a:solidFill>
            <a:schemeClr val="accent6">
              <a:alpha val="2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91E152-E077-EAB6-D96F-760917F5A805}"/>
              </a:ext>
            </a:extLst>
          </p:cNvPr>
          <p:cNvSpPr/>
          <p:nvPr/>
        </p:nvSpPr>
        <p:spPr>
          <a:xfrm>
            <a:off x="4693214" y="3430039"/>
            <a:ext cx="1447800" cy="513997"/>
          </a:xfrm>
          <a:custGeom>
            <a:avLst/>
            <a:gdLst>
              <a:gd name="connsiteX0" fmla="*/ 0 w 1447800"/>
              <a:gd name="connsiteY0" fmla="*/ 401732 h 513997"/>
              <a:gd name="connsiteX1" fmla="*/ 283029 w 1447800"/>
              <a:gd name="connsiteY1" fmla="*/ 494261 h 513997"/>
              <a:gd name="connsiteX2" fmla="*/ 1110343 w 1447800"/>
              <a:gd name="connsiteY2" fmla="*/ 64275 h 513997"/>
              <a:gd name="connsiteX3" fmla="*/ 1447800 w 1447800"/>
              <a:gd name="connsiteY3" fmla="*/ 9847 h 51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513997">
                <a:moveTo>
                  <a:pt x="0" y="401732"/>
                </a:moveTo>
                <a:cubicBezTo>
                  <a:pt x="48986" y="476118"/>
                  <a:pt x="97972" y="550504"/>
                  <a:pt x="283029" y="494261"/>
                </a:cubicBezTo>
                <a:cubicBezTo>
                  <a:pt x="468086" y="438018"/>
                  <a:pt x="916215" y="145011"/>
                  <a:pt x="1110343" y="64275"/>
                </a:cubicBezTo>
                <a:cubicBezTo>
                  <a:pt x="1304471" y="-16461"/>
                  <a:pt x="1376135" y="-3307"/>
                  <a:pt x="1447800" y="9847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350DA8-2C5B-613F-FDB0-9749041888D9}"/>
              </a:ext>
            </a:extLst>
          </p:cNvPr>
          <p:cNvSpPr/>
          <p:nvPr/>
        </p:nvSpPr>
        <p:spPr>
          <a:xfrm>
            <a:off x="4696460" y="3382067"/>
            <a:ext cx="1447800" cy="513997"/>
          </a:xfrm>
          <a:custGeom>
            <a:avLst/>
            <a:gdLst>
              <a:gd name="connsiteX0" fmla="*/ 0 w 1447800"/>
              <a:gd name="connsiteY0" fmla="*/ 401732 h 513997"/>
              <a:gd name="connsiteX1" fmla="*/ 283029 w 1447800"/>
              <a:gd name="connsiteY1" fmla="*/ 494261 h 513997"/>
              <a:gd name="connsiteX2" fmla="*/ 1110343 w 1447800"/>
              <a:gd name="connsiteY2" fmla="*/ 64275 h 513997"/>
              <a:gd name="connsiteX3" fmla="*/ 1447800 w 1447800"/>
              <a:gd name="connsiteY3" fmla="*/ 9847 h 51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513997">
                <a:moveTo>
                  <a:pt x="0" y="401732"/>
                </a:moveTo>
                <a:cubicBezTo>
                  <a:pt x="48986" y="476118"/>
                  <a:pt x="97972" y="550504"/>
                  <a:pt x="283029" y="494261"/>
                </a:cubicBezTo>
                <a:cubicBezTo>
                  <a:pt x="468086" y="438018"/>
                  <a:pt x="916215" y="145011"/>
                  <a:pt x="1110343" y="64275"/>
                </a:cubicBezTo>
                <a:cubicBezTo>
                  <a:pt x="1304471" y="-16461"/>
                  <a:pt x="1376135" y="-3307"/>
                  <a:pt x="1447800" y="9847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1CFCB2E-6C0C-E8CB-4011-D093C7D94DDB}"/>
              </a:ext>
            </a:extLst>
          </p:cNvPr>
          <p:cNvSpPr/>
          <p:nvPr/>
        </p:nvSpPr>
        <p:spPr>
          <a:xfrm>
            <a:off x="6095279" y="3310884"/>
            <a:ext cx="640468" cy="270714"/>
          </a:xfrm>
          <a:custGeom>
            <a:avLst/>
            <a:gdLst>
              <a:gd name="connsiteX0" fmla="*/ 0 w 861134"/>
              <a:gd name="connsiteY0" fmla="*/ 146482 h 363985"/>
              <a:gd name="connsiteX1" fmla="*/ 337351 w 861134"/>
              <a:gd name="connsiteY1" fmla="*/ 363985 h 363985"/>
              <a:gd name="connsiteX2" fmla="*/ 861134 w 861134"/>
              <a:gd name="connsiteY2" fmla="*/ 213064 h 363985"/>
              <a:gd name="connsiteX3" fmla="*/ 523783 w 861134"/>
              <a:gd name="connsiteY3" fmla="*/ 0 h 363985"/>
              <a:gd name="connsiteX4" fmla="*/ 0 w 861134"/>
              <a:gd name="connsiteY4" fmla="*/ 146482 h 36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134" h="363985">
                <a:moveTo>
                  <a:pt x="0" y="146482"/>
                </a:moveTo>
                <a:lnTo>
                  <a:pt x="337351" y="363985"/>
                </a:lnTo>
                <a:lnTo>
                  <a:pt x="861134" y="213064"/>
                </a:lnTo>
                <a:lnTo>
                  <a:pt x="523783" y="0"/>
                </a:lnTo>
                <a:lnTo>
                  <a:pt x="0" y="146482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FBF2628-A87F-F65E-5766-F93968D85AD7}"/>
              </a:ext>
            </a:extLst>
          </p:cNvPr>
          <p:cNvSpPr/>
          <p:nvPr/>
        </p:nvSpPr>
        <p:spPr>
          <a:xfrm>
            <a:off x="4828332" y="4434817"/>
            <a:ext cx="640468" cy="270714"/>
          </a:xfrm>
          <a:custGeom>
            <a:avLst/>
            <a:gdLst>
              <a:gd name="connsiteX0" fmla="*/ 0 w 861134"/>
              <a:gd name="connsiteY0" fmla="*/ 146482 h 363985"/>
              <a:gd name="connsiteX1" fmla="*/ 337351 w 861134"/>
              <a:gd name="connsiteY1" fmla="*/ 363985 h 363985"/>
              <a:gd name="connsiteX2" fmla="*/ 861134 w 861134"/>
              <a:gd name="connsiteY2" fmla="*/ 213064 h 363985"/>
              <a:gd name="connsiteX3" fmla="*/ 523783 w 861134"/>
              <a:gd name="connsiteY3" fmla="*/ 0 h 363985"/>
              <a:gd name="connsiteX4" fmla="*/ 0 w 861134"/>
              <a:gd name="connsiteY4" fmla="*/ 146482 h 36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134" h="363985">
                <a:moveTo>
                  <a:pt x="0" y="146482"/>
                </a:moveTo>
                <a:lnTo>
                  <a:pt x="337351" y="363985"/>
                </a:lnTo>
                <a:lnTo>
                  <a:pt x="861134" y="213064"/>
                </a:lnTo>
                <a:lnTo>
                  <a:pt x="523783" y="0"/>
                </a:lnTo>
                <a:lnTo>
                  <a:pt x="0" y="146482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73A1E71-73DB-FB5B-822C-F1419CACE5E2}"/>
              </a:ext>
            </a:extLst>
          </p:cNvPr>
          <p:cNvSpPr/>
          <p:nvPr/>
        </p:nvSpPr>
        <p:spPr>
          <a:xfrm>
            <a:off x="5339431" y="4288280"/>
            <a:ext cx="640468" cy="270714"/>
          </a:xfrm>
          <a:custGeom>
            <a:avLst/>
            <a:gdLst>
              <a:gd name="connsiteX0" fmla="*/ 0 w 861134"/>
              <a:gd name="connsiteY0" fmla="*/ 146482 h 363985"/>
              <a:gd name="connsiteX1" fmla="*/ 337351 w 861134"/>
              <a:gd name="connsiteY1" fmla="*/ 363985 h 363985"/>
              <a:gd name="connsiteX2" fmla="*/ 861134 w 861134"/>
              <a:gd name="connsiteY2" fmla="*/ 213064 h 363985"/>
              <a:gd name="connsiteX3" fmla="*/ 523783 w 861134"/>
              <a:gd name="connsiteY3" fmla="*/ 0 h 363985"/>
              <a:gd name="connsiteX4" fmla="*/ 0 w 861134"/>
              <a:gd name="connsiteY4" fmla="*/ 146482 h 36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134" h="363985">
                <a:moveTo>
                  <a:pt x="0" y="146482"/>
                </a:moveTo>
                <a:lnTo>
                  <a:pt x="337351" y="363985"/>
                </a:lnTo>
                <a:lnTo>
                  <a:pt x="861134" y="213064"/>
                </a:lnTo>
                <a:lnTo>
                  <a:pt x="523783" y="0"/>
                </a:lnTo>
                <a:lnTo>
                  <a:pt x="0" y="146482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82EA8D1-5F08-1E06-264C-F0A41EBCC212}"/>
              </a:ext>
            </a:extLst>
          </p:cNvPr>
          <p:cNvSpPr/>
          <p:nvPr/>
        </p:nvSpPr>
        <p:spPr>
          <a:xfrm>
            <a:off x="5809949" y="4151201"/>
            <a:ext cx="640468" cy="270714"/>
          </a:xfrm>
          <a:custGeom>
            <a:avLst/>
            <a:gdLst>
              <a:gd name="connsiteX0" fmla="*/ 0 w 861134"/>
              <a:gd name="connsiteY0" fmla="*/ 146482 h 363985"/>
              <a:gd name="connsiteX1" fmla="*/ 337351 w 861134"/>
              <a:gd name="connsiteY1" fmla="*/ 363985 h 363985"/>
              <a:gd name="connsiteX2" fmla="*/ 861134 w 861134"/>
              <a:gd name="connsiteY2" fmla="*/ 213064 h 363985"/>
              <a:gd name="connsiteX3" fmla="*/ 523783 w 861134"/>
              <a:gd name="connsiteY3" fmla="*/ 0 h 363985"/>
              <a:gd name="connsiteX4" fmla="*/ 0 w 861134"/>
              <a:gd name="connsiteY4" fmla="*/ 146482 h 36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134" h="363985">
                <a:moveTo>
                  <a:pt x="0" y="146482"/>
                </a:moveTo>
                <a:lnTo>
                  <a:pt x="337351" y="363985"/>
                </a:lnTo>
                <a:lnTo>
                  <a:pt x="861134" y="213064"/>
                </a:lnTo>
                <a:lnTo>
                  <a:pt x="523783" y="0"/>
                </a:lnTo>
                <a:lnTo>
                  <a:pt x="0" y="146482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C2737C9-0AEE-89A7-9F98-E819C3E2BAAC}"/>
              </a:ext>
            </a:extLst>
          </p:cNvPr>
          <p:cNvSpPr/>
          <p:nvPr/>
        </p:nvSpPr>
        <p:spPr>
          <a:xfrm>
            <a:off x="4478487" y="4235530"/>
            <a:ext cx="640468" cy="270714"/>
          </a:xfrm>
          <a:custGeom>
            <a:avLst/>
            <a:gdLst>
              <a:gd name="connsiteX0" fmla="*/ 0 w 861134"/>
              <a:gd name="connsiteY0" fmla="*/ 146482 h 363985"/>
              <a:gd name="connsiteX1" fmla="*/ 337351 w 861134"/>
              <a:gd name="connsiteY1" fmla="*/ 363985 h 363985"/>
              <a:gd name="connsiteX2" fmla="*/ 861134 w 861134"/>
              <a:gd name="connsiteY2" fmla="*/ 213064 h 363985"/>
              <a:gd name="connsiteX3" fmla="*/ 523783 w 861134"/>
              <a:gd name="connsiteY3" fmla="*/ 0 h 363985"/>
              <a:gd name="connsiteX4" fmla="*/ 0 w 861134"/>
              <a:gd name="connsiteY4" fmla="*/ 146482 h 36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134" h="363985">
                <a:moveTo>
                  <a:pt x="0" y="146482"/>
                </a:moveTo>
                <a:lnTo>
                  <a:pt x="337351" y="363985"/>
                </a:lnTo>
                <a:lnTo>
                  <a:pt x="861134" y="213064"/>
                </a:lnTo>
                <a:lnTo>
                  <a:pt x="523783" y="0"/>
                </a:lnTo>
                <a:lnTo>
                  <a:pt x="0" y="146482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65FCF8C-A3F8-FDFB-1E5E-BEBC12A05DC9}"/>
              </a:ext>
            </a:extLst>
          </p:cNvPr>
          <p:cNvSpPr/>
          <p:nvPr/>
        </p:nvSpPr>
        <p:spPr>
          <a:xfrm>
            <a:off x="5019197" y="4091489"/>
            <a:ext cx="640468" cy="270714"/>
          </a:xfrm>
          <a:custGeom>
            <a:avLst/>
            <a:gdLst>
              <a:gd name="connsiteX0" fmla="*/ 0 w 861134"/>
              <a:gd name="connsiteY0" fmla="*/ 146482 h 363985"/>
              <a:gd name="connsiteX1" fmla="*/ 337351 w 861134"/>
              <a:gd name="connsiteY1" fmla="*/ 363985 h 363985"/>
              <a:gd name="connsiteX2" fmla="*/ 861134 w 861134"/>
              <a:gd name="connsiteY2" fmla="*/ 213064 h 363985"/>
              <a:gd name="connsiteX3" fmla="*/ 523783 w 861134"/>
              <a:gd name="connsiteY3" fmla="*/ 0 h 363985"/>
              <a:gd name="connsiteX4" fmla="*/ 0 w 861134"/>
              <a:gd name="connsiteY4" fmla="*/ 146482 h 36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134" h="363985">
                <a:moveTo>
                  <a:pt x="0" y="146482"/>
                </a:moveTo>
                <a:lnTo>
                  <a:pt x="337351" y="363985"/>
                </a:lnTo>
                <a:lnTo>
                  <a:pt x="861134" y="213064"/>
                </a:lnTo>
                <a:lnTo>
                  <a:pt x="523783" y="0"/>
                </a:lnTo>
                <a:lnTo>
                  <a:pt x="0" y="146482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02DFD0-74A6-A873-AD85-6D3BA39DEFD4}"/>
              </a:ext>
            </a:extLst>
          </p:cNvPr>
          <p:cNvSpPr/>
          <p:nvPr/>
        </p:nvSpPr>
        <p:spPr>
          <a:xfrm>
            <a:off x="5491803" y="3931167"/>
            <a:ext cx="640468" cy="270714"/>
          </a:xfrm>
          <a:custGeom>
            <a:avLst/>
            <a:gdLst>
              <a:gd name="connsiteX0" fmla="*/ 0 w 861134"/>
              <a:gd name="connsiteY0" fmla="*/ 146482 h 363985"/>
              <a:gd name="connsiteX1" fmla="*/ 337351 w 861134"/>
              <a:gd name="connsiteY1" fmla="*/ 363985 h 363985"/>
              <a:gd name="connsiteX2" fmla="*/ 861134 w 861134"/>
              <a:gd name="connsiteY2" fmla="*/ 213064 h 363985"/>
              <a:gd name="connsiteX3" fmla="*/ 523783 w 861134"/>
              <a:gd name="connsiteY3" fmla="*/ 0 h 363985"/>
              <a:gd name="connsiteX4" fmla="*/ 0 w 861134"/>
              <a:gd name="connsiteY4" fmla="*/ 146482 h 36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134" h="363985">
                <a:moveTo>
                  <a:pt x="0" y="146482"/>
                </a:moveTo>
                <a:lnTo>
                  <a:pt x="337351" y="363985"/>
                </a:lnTo>
                <a:lnTo>
                  <a:pt x="861134" y="213064"/>
                </a:lnTo>
                <a:lnTo>
                  <a:pt x="523783" y="0"/>
                </a:lnTo>
                <a:lnTo>
                  <a:pt x="0" y="146482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4DE911E-BBFC-3E49-39BD-19CB4025637C}"/>
              </a:ext>
            </a:extLst>
          </p:cNvPr>
          <p:cNvSpPr/>
          <p:nvPr/>
        </p:nvSpPr>
        <p:spPr>
          <a:xfrm>
            <a:off x="3041011" y="2781956"/>
            <a:ext cx="3409406" cy="1114697"/>
          </a:xfrm>
          <a:custGeom>
            <a:avLst/>
            <a:gdLst>
              <a:gd name="connsiteX0" fmla="*/ 522514 w 3409406"/>
              <a:gd name="connsiteY0" fmla="*/ 1114697 h 1114697"/>
              <a:gd name="connsiteX1" fmla="*/ 0 w 3409406"/>
              <a:gd name="connsiteY1" fmla="*/ 731520 h 1114697"/>
              <a:gd name="connsiteX2" fmla="*/ 2926080 w 3409406"/>
              <a:gd name="connsiteY2" fmla="*/ 0 h 1114697"/>
              <a:gd name="connsiteX3" fmla="*/ 3409406 w 3409406"/>
              <a:gd name="connsiteY3" fmla="*/ 296091 h 1114697"/>
              <a:gd name="connsiteX4" fmla="*/ 522514 w 3409406"/>
              <a:gd name="connsiteY4" fmla="*/ 1114697 h 111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9406" h="1114697">
                <a:moveTo>
                  <a:pt x="522514" y="1114697"/>
                </a:moveTo>
                <a:lnTo>
                  <a:pt x="0" y="731520"/>
                </a:lnTo>
                <a:lnTo>
                  <a:pt x="2926080" y="0"/>
                </a:lnTo>
                <a:lnTo>
                  <a:pt x="3409406" y="296091"/>
                </a:lnTo>
                <a:lnTo>
                  <a:pt x="522514" y="1114697"/>
                </a:lnTo>
                <a:close/>
              </a:path>
            </a:pathLst>
          </a:custGeom>
          <a:solidFill>
            <a:schemeClr val="accent6">
              <a:alpha val="2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087119-A452-BF52-F71F-4A17446CA841}"/>
              </a:ext>
            </a:extLst>
          </p:cNvPr>
          <p:cNvCxnSpPr>
            <a:cxnSpLocks/>
          </p:cNvCxnSpPr>
          <p:nvPr/>
        </p:nvCxnSpPr>
        <p:spPr>
          <a:xfrm flipH="1" flipV="1">
            <a:off x="3439897" y="3581598"/>
            <a:ext cx="383203" cy="2517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CD025E-1C9E-7A7F-A75E-5406DC5FD300}"/>
              </a:ext>
            </a:extLst>
          </p:cNvPr>
          <p:cNvCxnSpPr>
            <a:cxnSpLocks/>
          </p:cNvCxnSpPr>
          <p:nvPr/>
        </p:nvCxnSpPr>
        <p:spPr>
          <a:xfrm flipH="1" flipV="1">
            <a:off x="5936908" y="2899803"/>
            <a:ext cx="363430" cy="2387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4F82005-F5A7-44D8-AEEE-B7FAE1E49CBA}"/>
              </a:ext>
            </a:extLst>
          </p:cNvPr>
          <p:cNvSpPr txBox="1"/>
          <p:nvPr/>
        </p:nvSpPr>
        <p:spPr>
          <a:xfrm>
            <a:off x="6300338" y="2391581"/>
            <a:ext cx="30911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We can extend towards </a:t>
            </a:r>
            <a:br>
              <a:rPr lang="en-US" dirty="0"/>
            </a:br>
            <a:r>
              <a:rPr lang="en-US" dirty="0"/>
              <a:t>y (north) direction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9BB2F26-AC6E-BBFC-3B1B-1FEE1ECDD87E}"/>
              </a:ext>
            </a:extLst>
          </p:cNvPr>
          <p:cNvSpPr/>
          <p:nvPr/>
        </p:nvSpPr>
        <p:spPr>
          <a:xfrm>
            <a:off x="5386585" y="4452168"/>
            <a:ext cx="1007615" cy="328474"/>
          </a:xfrm>
          <a:custGeom>
            <a:avLst/>
            <a:gdLst>
              <a:gd name="connsiteX0" fmla="*/ 0 w 1007615"/>
              <a:gd name="connsiteY0" fmla="*/ 266330 h 301841"/>
              <a:gd name="connsiteX1" fmla="*/ 896644 w 1007615"/>
              <a:gd name="connsiteY1" fmla="*/ 0 h 301841"/>
              <a:gd name="connsiteX2" fmla="*/ 1007615 w 1007615"/>
              <a:gd name="connsiteY2" fmla="*/ 62144 h 301841"/>
              <a:gd name="connsiteX3" fmla="*/ 159798 w 1007615"/>
              <a:gd name="connsiteY3" fmla="*/ 301841 h 301841"/>
              <a:gd name="connsiteX4" fmla="*/ 0 w 1007615"/>
              <a:gd name="connsiteY4" fmla="*/ 266330 h 301841"/>
              <a:gd name="connsiteX0" fmla="*/ 0 w 1007615"/>
              <a:gd name="connsiteY0" fmla="*/ 266330 h 328474"/>
              <a:gd name="connsiteX1" fmla="*/ 896644 w 1007615"/>
              <a:gd name="connsiteY1" fmla="*/ 0 h 328474"/>
              <a:gd name="connsiteX2" fmla="*/ 1007615 w 1007615"/>
              <a:gd name="connsiteY2" fmla="*/ 62144 h 328474"/>
              <a:gd name="connsiteX3" fmla="*/ 110970 w 1007615"/>
              <a:gd name="connsiteY3" fmla="*/ 328474 h 328474"/>
              <a:gd name="connsiteX4" fmla="*/ 0 w 1007615"/>
              <a:gd name="connsiteY4" fmla="*/ 26633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615" h="328474">
                <a:moveTo>
                  <a:pt x="0" y="266330"/>
                </a:moveTo>
                <a:lnTo>
                  <a:pt x="896644" y="0"/>
                </a:lnTo>
                <a:lnTo>
                  <a:pt x="1007615" y="62144"/>
                </a:lnTo>
                <a:lnTo>
                  <a:pt x="110970" y="328474"/>
                </a:lnTo>
                <a:lnTo>
                  <a:pt x="0" y="26633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45928FB-5201-5C22-97B3-0070B26CC450}"/>
              </a:ext>
            </a:extLst>
          </p:cNvPr>
          <p:cNvSpPr/>
          <p:nvPr/>
        </p:nvSpPr>
        <p:spPr>
          <a:xfrm>
            <a:off x="3576157" y="3228256"/>
            <a:ext cx="1007615" cy="328474"/>
          </a:xfrm>
          <a:custGeom>
            <a:avLst/>
            <a:gdLst>
              <a:gd name="connsiteX0" fmla="*/ 0 w 1007615"/>
              <a:gd name="connsiteY0" fmla="*/ 266330 h 301841"/>
              <a:gd name="connsiteX1" fmla="*/ 896644 w 1007615"/>
              <a:gd name="connsiteY1" fmla="*/ 0 h 301841"/>
              <a:gd name="connsiteX2" fmla="*/ 1007615 w 1007615"/>
              <a:gd name="connsiteY2" fmla="*/ 62144 h 301841"/>
              <a:gd name="connsiteX3" fmla="*/ 159798 w 1007615"/>
              <a:gd name="connsiteY3" fmla="*/ 301841 h 301841"/>
              <a:gd name="connsiteX4" fmla="*/ 0 w 1007615"/>
              <a:gd name="connsiteY4" fmla="*/ 266330 h 301841"/>
              <a:gd name="connsiteX0" fmla="*/ 0 w 1007615"/>
              <a:gd name="connsiteY0" fmla="*/ 266330 h 328474"/>
              <a:gd name="connsiteX1" fmla="*/ 896644 w 1007615"/>
              <a:gd name="connsiteY1" fmla="*/ 0 h 328474"/>
              <a:gd name="connsiteX2" fmla="*/ 1007615 w 1007615"/>
              <a:gd name="connsiteY2" fmla="*/ 62144 h 328474"/>
              <a:gd name="connsiteX3" fmla="*/ 110970 w 1007615"/>
              <a:gd name="connsiteY3" fmla="*/ 328474 h 328474"/>
              <a:gd name="connsiteX4" fmla="*/ 0 w 1007615"/>
              <a:gd name="connsiteY4" fmla="*/ 26633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615" h="328474">
                <a:moveTo>
                  <a:pt x="0" y="266330"/>
                </a:moveTo>
                <a:lnTo>
                  <a:pt x="896644" y="0"/>
                </a:lnTo>
                <a:lnTo>
                  <a:pt x="1007615" y="62144"/>
                </a:lnTo>
                <a:lnTo>
                  <a:pt x="110970" y="328474"/>
                </a:lnTo>
                <a:lnTo>
                  <a:pt x="0" y="26633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571CA23-BFDF-F620-5C6C-250ED2152A07}"/>
              </a:ext>
            </a:extLst>
          </p:cNvPr>
          <p:cNvSpPr/>
          <p:nvPr/>
        </p:nvSpPr>
        <p:spPr>
          <a:xfrm>
            <a:off x="3792957" y="3363887"/>
            <a:ext cx="1007615" cy="328474"/>
          </a:xfrm>
          <a:custGeom>
            <a:avLst/>
            <a:gdLst>
              <a:gd name="connsiteX0" fmla="*/ 0 w 1007615"/>
              <a:gd name="connsiteY0" fmla="*/ 266330 h 301841"/>
              <a:gd name="connsiteX1" fmla="*/ 896644 w 1007615"/>
              <a:gd name="connsiteY1" fmla="*/ 0 h 301841"/>
              <a:gd name="connsiteX2" fmla="*/ 1007615 w 1007615"/>
              <a:gd name="connsiteY2" fmla="*/ 62144 h 301841"/>
              <a:gd name="connsiteX3" fmla="*/ 159798 w 1007615"/>
              <a:gd name="connsiteY3" fmla="*/ 301841 h 301841"/>
              <a:gd name="connsiteX4" fmla="*/ 0 w 1007615"/>
              <a:gd name="connsiteY4" fmla="*/ 266330 h 301841"/>
              <a:gd name="connsiteX0" fmla="*/ 0 w 1007615"/>
              <a:gd name="connsiteY0" fmla="*/ 266330 h 328474"/>
              <a:gd name="connsiteX1" fmla="*/ 896644 w 1007615"/>
              <a:gd name="connsiteY1" fmla="*/ 0 h 328474"/>
              <a:gd name="connsiteX2" fmla="*/ 1007615 w 1007615"/>
              <a:gd name="connsiteY2" fmla="*/ 62144 h 328474"/>
              <a:gd name="connsiteX3" fmla="*/ 110970 w 1007615"/>
              <a:gd name="connsiteY3" fmla="*/ 328474 h 328474"/>
              <a:gd name="connsiteX4" fmla="*/ 0 w 1007615"/>
              <a:gd name="connsiteY4" fmla="*/ 26633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615" h="328474">
                <a:moveTo>
                  <a:pt x="0" y="266330"/>
                </a:moveTo>
                <a:lnTo>
                  <a:pt x="896644" y="0"/>
                </a:lnTo>
                <a:lnTo>
                  <a:pt x="1007615" y="62144"/>
                </a:lnTo>
                <a:lnTo>
                  <a:pt x="110970" y="328474"/>
                </a:lnTo>
                <a:lnTo>
                  <a:pt x="0" y="26633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95DF786-4F7F-709E-E679-D337634294BE}"/>
              </a:ext>
            </a:extLst>
          </p:cNvPr>
          <p:cNvSpPr/>
          <p:nvPr/>
        </p:nvSpPr>
        <p:spPr>
          <a:xfrm>
            <a:off x="4737427" y="2927908"/>
            <a:ext cx="1007615" cy="328474"/>
          </a:xfrm>
          <a:custGeom>
            <a:avLst/>
            <a:gdLst>
              <a:gd name="connsiteX0" fmla="*/ 0 w 1007615"/>
              <a:gd name="connsiteY0" fmla="*/ 266330 h 301841"/>
              <a:gd name="connsiteX1" fmla="*/ 896644 w 1007615"/>
              <a:gd name="connsiteY1" fmla="*/ 0 h 301841"/>
              <a:gd name="connsiteX2" fmla="*/ 1007615 w 1007615"/>
              <a:gd name="connsiteY2" fmla="*/ 62144 h 301841"/>
              <a:gd name="connsiteX3" fmla="*/ 159798 w 1007615"/>
              <a:gd name="connsiteY3" fmla="*/ 301841 h 301841"/>
              <a:gd name="connsiteX4" fmla="*/ 0 w 1007615"/>
              <a:gd name="connsiteY4" fmla="*/ 266330 h 301841"/>
              <a:gd name="connsiteX0" fmla="*/ 0 w 1007615"/>
              <a:gd name="connsiteY0" fmla="*/ 266330 h 328474"/>
              <a:gd name="connsiteX1" fmla="*/ 896644 w 1007615"/>
              <a:gd name="connsiteY1" fmla="*/ 0 h 328474"/>
              <a:gd name="connsiteX2" fmla="*/ 1007615 w 1007615"/>
              <a:gd name="connsiteY2" fmla="*/ 62144 h 328474"/>
              <a:gd name="connsiteX3" fmla="*/ 110970 w 1007615"/>
              <a:gd name="connsiteY3" fmla="*/ 328474 h 328474"/>
              <a:gd name="connsiteX4" fmla="*/ 0 w 1007615"/>
              <a:gd name="connsiteY4" fmla="*/ 26633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615" h="328474">
                <a:moveTo>
                  <a:pt x="0" y="266330"/>
                </a:moveTo>
                <a:lnTo>
                  <a:pt x="896644" y="0"/>
                </a:lnTo>
                <a:lnTo>
                  <a:pt x="1007615" y="62144"/>
                </a:lnTo>
                <a:lnTo>
                  <a:pt x="110970" y="328474"/>
                </a:lnTo>
                <a:lnTo>
                  <a:pt x="0" y="26633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A5EAD8B-C46F-F045-7DFB-DC38094BDC87}"/>
              </a:ext>
            </a:extLst>
          </p:cNvPr>
          <p:cNvSpPr/>
          <p:nvPr/>
        </p:nvSpPr>
        <p:spPr>
          <a:xfrm>
            <a:off x="4927491" y="3042247"/>
            <a:ext cx="1007615" cy="328474"/>
          </a:xfrm>
          <a:custGeom>
            <a:avLst/>
            <a:gdLst>
              <a:gd name="connsiteX0" fmla="*/ 0 w 1007615"/>
              <a:gd name="connsiteY0" fmla="*/ 266330 h 301841"/>
              <a:gd name="connsiteX1" fmla="*/ 896644 w 1007615"/>
              <a:gd name="connsiteY1" fmla="*/ 0 h 301841"/>
              <a:gd name="connsiteX2" fmla="*/ 1007615 w 1007615"/>
              <a:gd name="connsiteY2" fmla="*/ 62144 h 301841"/>
              <a:gd name="connsiteX3" fmla="*/ 159798 w 1007615"/>
              <a:gd name="connsiteY3" fmla="*/ 301841 h 301841"/>
              <a:gd name="connsiteX4" fmla="*/ 0 w 1007615"/>
              <a:gd name="connsiteY4" fmla="*/ 266330 h 301841"/>
              <a:gd name="connsiteX0" fmla="*/ 0 w 1007615"/>
              <a:gd name="connsiteY0" fmla="*/ 266330 h 328474"/>
              <a:gd name="connsiteX1" fmla="*/ 896644 w 1007615"/>
              <a:gd name="connsiteY1" fmla="*/ 0 h 328474"/>
              <a:gd name="connsiteX2" fmla="*/ 1007615 w 1007615"/>
              <a:gd name="connsiteY2" fmla="*/ 62144 h 328474"/>
              <a:gd name="connsiteX3" fmla="*/ 110970 w 1007615"/>
              <a:gd name="connsiteY3" fmla="*/ 328474 h 328474"/>
              <a:gd name="connsiteX4" fmla="*/ 0 w 1007615"/>
              <a:gd name="connsiteY4" fmla="*/ 26633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615" h="328474">
                <a:moveTo>
                  <a:pt x="0" y="266330"/>
                </a:moveTo>
                <a:lnTo>
                  <a:pt x="896644" y="0"/>
                </a:lnTo>
                <a:lnTo>
                  <a:pt x="1007615" y="62144"/>
                </a:lnTo>
                <a:lnTo>
                  <a:pt x="110970" y="328474"/>
                </a:lnTo>
                <a:lnTo>
                  <a:pt x="0" y="26633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782AB2A-A5BB-BEFE-D33B-19D6319CC131}"/>
              </a:ext>
            </a:extLst>
          </p:cNvPr>
          <p:cNvSpPr/>
          <p:nvPr/>
        </p:nvSpPr>
        <p:spPr>
          <a:xfrm>
            <a:off x="4097597" y="3599509"/>
            <a:ext cx="228143" cy="322217"/>
          </a:xfrm>
          <a:custGeom>
            <a:avLst/>
            <a:gdLst>
              <a:gd name="connsiteX0" fmla="*/ 0 w 228143"/>
              <a:gd name="connsiteY0" fmla="*/ 322217 h 322217"/>
              <a:gd name="connsiteX1" fmla="*/ 222069 w 228143"/>
              <a:gd name="connsiteY1" fmla="*/ 117566 h 322217"/>
              <a:gd name="connsiteX2" fmla="*/ 143692 w 228143"/>
              <a:gd name="connsiteY2" fmla="*/ 0 h 32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143" h="322217">
                <a:moveTo>
                  <a:pt x="0" y="322217"/>
                </a:moveTo>
                <a:cubicBezTo>
                  <a:pt x="99060" y="246743"/>
                  <a:pt x="198120" y="171269"/>
                  <a:pt x="222069" y="117566"/>
                </a:cubicBezTo>
                <a:cubicBezTo>
                  <a:pt x="246018" y="63863"/>
                  <a:pt x="194855" y="31931"/>
                  <a:pt x="143692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9F738C7-6C2E-717A-FE7C-21F5FE19BF9C}"/>
              </a:ext>
            </a:extLst>
          </p:cNvPr>
          <p:cNvSpPr/>
          <p:nvPr/>
        </p:nvSpPr>
        <p:spPr>
          <a:xfrm>
            <a:off x="4427773" y="3290448"/>
            <a:ext cx="521294" cy="518724"/>
          </a:xfrm>
          <a:custGeom>
            <a:avLst/>
            <a:gdLst>
              <a:gd name="connsiteX0" fmla="*/ 82731 w 521294"/>
              <a:gd name="connsiteY0" fmla="*/ 518724 h 518724"/>
              <a:gd name="connsiteX1" fmla="*/ 518160 w 521294"/>
              <a:gd name="connsiteY1" fmla="*/ 196507 h 518724"/>
              <a:gd name="connsiteX2" fmla="*/ 269965 w 521294"/>
              <a:gd name="connsiteY2" fmla="*/ 4918 h 518724"/>
              <a:gd name="connsiteX3" fmla="*/ 104503 w 521294"/>
              <a:gd name="connsiteY3" fmla="*/ 57170 h 518724"/>
              <a:gd name="connsiteX4" fmla="*/ 0 w 521294"/>
              <a:gd name="connsiteY4" fmla="*/ 61524 h 51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294" h="518724">
                <a:moveTo>
                  <a:pt x="82731" y="518724"/>
                </a:moveTo>
                <a:cubicBezTo>
                  <a:pt x="284842" y="400432"/>
                  <a:pt x="486954" y="282141"/>
                  <a:pt x="518160" y="196507"/>
                </a:cubicBezTo>
                <a:cubicBezTo>
                  <a:pt x="549366" y="110873"/>
                  <a:pt x="338908" y="28141"/>
                  <a:pt x="269965" y="4918"/>
                </a:cubicBezTo>
                <a:cubicBezTo>
                  <a:pt x="201022" y="-18305"/>
                  <a:pt x="149497" y="47736"/>
                  <a:pt x="104503" y="57170"/>
                </a:cubicBezTo>
                <a:cubicBezTo>
                  <a:pt x="59509" y="66604"/>
                  <a:pt x="29754" y="64064"/>
                  <a:pt x="0" y="61524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C361DFD-D0C8-C02A-58B4-82833D03B754}"/>
              </a:ext>
            </a:extLst>
          </p:cNvPr>
          <p:cNvSpPr/>
          <p:nvPr/>
        </p:nvSpPr>
        <p:spPr>
          <a:xfrm>
            <a:off x="4846704" y="3191691"/>
            <a:ext cx="256903" cy="574766"/>
          </a:xfrm>
          <a:custGeom>
            <a:avLst/>
            <a:gdLst>
              <a:gd name="connsiteX0" fmla="*/ 0 w 256903"/>
              <a:gd name="connsiteY0" fmla="*/ 574766 h 574766"/>
              <a:gd name="connsiteX1" fmla="*/ 191588 w 256903"/>
              <a:gd name="connsiteY1" fmla="*/ 300446 h 574766"/>
              <a:gd name="connsiteX2" fmla="*/ 8708 w 256903"/>
              <a:gd name="connsiteY2" fmla="*/ 126275 h 574766"/>
              <a:gd name="connsiteX3" fmla="*/ 108857 w 256903"/>
              <a:gd name="connsiteY3" fmla="*/ 74023 h 574766"/>
              <a:gd name="connsiteX4" fmla="*/ 256903 w 256903"/>
              <a:gd name="connsiteY4" fmla="*/ 0 h 57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903" h="574766">
                <a:moveTo>
                  <a:pt x="0" y="574766"/>
                </a:moveTo>
                <a:cubicBezTo>
                  <a:pt x="95068" y="474980"/>
                  <a:pt x="190137" y="375194"/>
                  <a:pt x="191588" y="300446"/>
                </a:cubicBezTo>
                <a:cubicBezTo>
                  <a:pt x="193039" y="225698"/>
                  <a:pt x="22497" y="164012"/>
                  <a:pt x="8708" y="126275"/>
                </a:cubicBezTo>
                <a:cubicBezTo>
                  <a:pt x="-5081" y="88538"/>
                  <a:pt x="108857" y="74023"/>
                  <a:pt x="108857" y="74023"/>
                </a:cubicBezTo>
                <a:lnTo>
                  <a:pt x="256903" y="0"/>
                </a:ln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E397B46-C343-EF7D-D65D-642D39D39C4A}"/>
              </a:ext>
            </a:extLst>
          </p:cNvPr>
          <p:cNvSpPr/>
          <p:nvPr/>
        </p:nvSpPr>
        <p:spPr>
          <a:xfrm>
            <a:off x="4851058" y="3322320"/>
            <a:ext cx="436403" cy="496388"/>
          </a:xfrm>
          <a:custGeom>
            <a:avLst/>
            <a:gdLst>
              <a:gd name="connsiteX0" fmla="*/ 0 w 436403"/>
              <a:gd name="connsiteY0" fmla="*/ 496388 h 496388"/>
              <a:gd name="connsiteX1" fmla="*/ 400594 w 436403"/>
              <a:gd name="connsiteY1" fmla="*/ 226423 h 496388"/>
              <a:gd name="connsiteX2" fmla="*/ 391886 w 436403"/>
              <a:gd name="connsiteY2" fmla="*/ 0 h 49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403" h="496388">
                <a:moveTo>
                  <a:pt x="0" y="496388"/>
                </a:moveTo>
                <a:cubicBezTo>
                  <a:pt x="167640" y="402771"/>
                  <a:pt x="335280" y="309154"/>
                  <a:pt x="400594" y="226423"/>
                </a:cubicBezTo>
                <a:cubicBezTo>
                  <a:pt x="465908" y="143692"/>
                  <a:pt x="428897" y="71846"/>
                  <a:pt x="391886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22DBBDE-48DC-0FEA-4B8B-81115C8F4FB5}"/>
              </a:ext>
            </a:extLst>
          </p:cNvPr>
          <p:cNvCxnSpPr>
            <a:cxnSpLocks/>
          </p:cNvCxnSpPr>
          <p:nvPr/>
        </p:nvCxnSpPr>
        <p:spPr>
          <a:xfrm>
            <a:off x="4885892" y="2683968"/>
            <a:ext cx="424695" cy="3173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4BF7E7F-C378-9166-E3FC-E3ED8FE2343E}"/>
              </a:ext>
            </a:extLst>
          </p:cNvPr>
          <p:cNvSpPr txBox="1"/>
          <p:nvPr/>
        </p:nvSpPr>
        <p:spPr>
          <a:xfrm>
            <a:off x="3004166" y="1795493"/>
            <a:ext cx="30911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Put headers as many as needed for breakout.</a:t>
            </a:r>
          </a:p>
          <a:p>
            <a:pPr algn="l"/>
            <a:r>
              <a:rPr lang="en-US" dirty="0"/>
              <a:t>10+ position </a:t>
            </a:r>
            <a:r>
              <a:rPr lang="en-US" dirty="0" err="1"/>
              <a:t>idc</a:t>
            </a:r>
            <a:r>
              <a:rPr lang="en-US" dirty="0"/>
              <a:t> 2.54mm header double row</a:t>
            </a:r>
          </a:p>
        </p:txBody>
      </p:sp>
    </p:spTree>
    <p:extLst>
      <p:ext uri="{BB962C8B-B14F-4D97-AF65-F5344CB8AC3E}">
        <p14:creationId xmlns:p14="http://schemas.microsoft.com/office/powerpoint/2010/main" val="1440765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AE83-D5E7-65CE-8720-A37A5E5A2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Connection: Logic Backplane PCB -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CE243-DB6C-EF99-C167-98DE5553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sbRIO</a:t>
            </a:r>
            <a:r>
              <a:rPr lang="en-US" dirty="0"/>
              <a:t> offers some power thru RMC connector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18937-EA99-6FAA-DF26-49B8129B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90" y="1564756"/>
            <a:ext cx="5679753" cy="2822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C4D1F-345B-4EDF-CB25-6F9166FAC813}"/>
              </a:ext>
            </a:extLst>
          </p:cNvPr>
          <p:cNvSpPr txBox="1"/>
          <p:nvPr/>
        </p:nvSpPr>
        <p:spPr>
          <a:xfrm>
            <a:off x="7153280" y="2875840"/>
            <a:ext cx="3828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 err="1">
                <a:solidFill>
                  <a:srgbClr val="FF0000"/>
                </a:solidFill>
              </a:rPr>
              <a:t>Plz</a:t>
            </a:r>
            <a:r>
              <a:rPr lang="en-US" dirty="0">
                <a:solidFill>
                  <a:srgbClr val="FF0000"/>
                </a:solidFill>
              </a:rPr>
              <a:t> check if 1.5A@5V is enough to drive encoder 10x encoder PCBs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FB62A7-36DB-626F-6BC2-78748F8EFF7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743700" y="3168228"/>
            <a:ext cx="409580" cy="420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E46515-42FE-F935-A2EA-6DE6BE20DB87}"/>
              </a:ext>
            </a:extLst>
          </p:cNvPr>
          <p:cNvSpPr txBox="1"/>
          <p:nvPr/>
        </p:nvSpPr>
        <p:spPr>
          <a:xfrm>
            <a:off x="7153280" y="3588476"/>
            <a:ext cx="3275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 err="1">
                <a:solidFill>
                  <a:srgbClr val="FF0000"/>
                </a:solidFill>
              </a:rPr>
              <a:t>Plz</a:t>
            </a:r>
            <a:r>
              <a:rPr lang="en-US" dirty="0">
                <a:solidFill>
                  <a:srgbClr val="FF0000"/>
                </a:solidFill>
              </a:rPr>
              <a:t> check if 0.3A@3.3V is enough for 20+ differential line receivers (probably not)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E331CC-CFDF-70A2-061B-564A0A697CCF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743700" y="3926461"/>
            <a:ext cx="409580" cy="77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B22653-5F83-0374-5334-13CA2C562B76}"/>
              </a:ext>
            </a:extLst>
          </p:cNvPr>
          <p:cNvSpPr txBox="1"/>
          <p:nvPr/>
        </p:nvSpPr>
        <p:spPr>
          <a:xfrm>
            <a:off x="7196823" y="4547334"/>
            <a:ext cx="32752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Not quite sure if we can use this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2030F4-B581-B6EB-61B4-9750B3595848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582453" y="4310150"/>
            <a:ext cx="614370" cy="406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703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970C-3635-9719-7DD1-5A640BF7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19E4D-E39E-83F6-92EF-744810883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0484CE9-C62D-070C-906E-1A77D8C3F73D}"/>
              </a:ext>
            </a:extLst>
          </p:cNvPr>
          <p:cNvSpPr/>
          <p:nvPr/>
        </p:nvSpPr>
        <p:spPr>
          <a:xfrm>
            <a:off x="2551610" y="2634341"/>
            <a:ext cx="5007428" cy="2664823"/>
          </a:xfrm>
          <a:custGeom>
            <a:avLst/>
            <a:gdLst>
              <a:gd name="connsiteX0" fmla="*/ 0 w 5007428"/>
              <a:gd name="connsiteY0" fmla="*/ 95794 h 2664823"/>
              <a:gd name="connsiteX1" fmla="*/ 0 w 5007428"/>
              <a:gd name="connsiteY1" fmla="*/ 2664823 h 2664823"/>
              <a:gd name="connsiteX2" fmla="*/ 2747554 w 5007428"/>
              <a:gd name="connsiteY2" fmla="*/ 2664823 h 2664823"/>
              <a:gd name="connsiteX3" fmla="*/ 2747554 w 5007428"/>
              <a:gd name="connsiteY3" fmla="*/ 866503 h 2664823"/>
              <a:gd name="connsiteX4" fmla="*/ 5007428 w 5007428"/>
              <a:gd name="connsiteY4" fmla="*/ 866503 h 2664823"/>
              <a:gd name="connsiteX5" fmla="*/ 5007428 w 5007428"/>
              <a:gd name="connsiteY5" fmla="*/ 0 h 2664823"/>
              <a:gd name="connsiteX6" fmla="*/ 8708 w 5007428"/>
              <a:gd name="connsiteY6" fmla="*/ 0 h 2664823"/>
              <a:gd name="connsiteX7" fmla="*/ 8708 w 5007428"/>
              <a:gd name="connsiteY7" fmla="*/ 204651 h 266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7428" h="2664823">
                <a:moveTo>
                  <a:pt x="0" y="95794"/>
                </a:moveTo>
                <a:lnTo>
                  <a:pt x="0" y="2664823"/>
                </a:lnTo>
                <a:lnTo>
                  <a:pt x="2747554" y="2664823"/>
                </a:lnTo>
                <a:lnTo>
                  <a:pt x="2747554" y="866503"/>
                </a:lnTo>
                <a:lnTo>
                  <a:pt x="5007428" y="866503"/>
                </a:lnTo>
                <a:lnTo>
                  <a:pt x="5007428" y="0"/>
                </a:lnTo>
                <a:lnTo>
                  <a:pt x="8708" y="0"/>
                </a:lnTo>
                <a:lnTo>
                  <a:pt x="8708" y="204651"/>
                </a:lnTo>
              </a:path>
            </a:pathLst>
          </a:custGeom>
          <a:solidFill>
            <a:srgbClr val="92D050">
              <a:alpha val="32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10630-015F-6CA5-1712-F2F051FE716F}"/>
              </a:ext>
            </a:extLst>
          </p:cNvPr>
          <p:cNvSpPr/>
          <p:nvPr/>
        </p:nvSpPr>
        <p:spPr>
          <a:xfrm>
            <a:off x="5347061" y="3553096"/>
            <a:ext cx="2211977" cy="1746069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module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place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31B0B2-9004-3BB9-8823-7A28F2AF234B}"/>
              </a:ext>
            </a:extLst>
          </p:cNvPr>
          <p:cNvSpPr/>
          <p:nvPr/>
        </p:nvSpPr>
        <p:spPr>
          <a:xfrm>
            <a:off x="6387736" y="3074125"/>
            <a:ext cx="757646" cy="2917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FDB4-141A-59D8-A599-E73FBA0EE168}"/>
              </a:ext>
            </a:extLst>
          </p:cNvPr>
          <p:cNvSpPr txBox="1"/>
          <p:nvPr/>
        </p:nvSpPr>
        <p:spPr>
          <a:xfrm>
            <a:off x="8225245" y="3005536"/>
            <a:ext cx="3091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C-module connector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448607-CCED-A72C-ED0C-C918F48642BE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7145382" y="3219993"/>
            <a:ext cx="107986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5FE1DFC-D1E9-EC3C-4D77-AA9DC6FADAF7}"/>
              </a:ext>
            </a:extLst>
          </p:cNvPr>
          <p:cNvSpPr/>
          <p:nvPr/>
        </p:nvSpPr>
        <p:spPr>
          <a:xfrm rot="10800000">
            <a:off x="7639592" y="2102204"/>
            <a:ext cx="252549" cy="509863"/>
          </a:xfrm>
          <a:prstGeom prst="downArrow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55485-7E85-9F04-C8B0-ED8A9FB6D409}"/>
              </a:ext>
            </a:extLst>
          </p:cNvPr>
          <p:cNvSpPr txBox="1"/>
          <p:nvPr/>
        </p:nvSpPr>
        <p:spPr>
          <a:xfrm>
            <a:off x="8011884" y="2187859"/>
            <a:ext cx="3091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Y-</a:t>
            </a:r>
            <a:r>
              <a:rPr lang="en-US" dirty="0" err="1"/>
              <a:t>dir</a:t>
            </a:r>
            <a:r>
              <a:rPr lang="en-US" dirty="0"/>
              <a:t> dimension is expandable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AFB28-D3ED-A2C3-75BC-C82978041B33}"/>
              </a:ext>
            </a:extLst>
          </p:cNvPr>
          <p:cNvSpPr/>
          <p:nvPr/>
        </p:nvSpPr>
        <p:spPr>
          <a:xfrm>
            <a:off x="2551610" y="1946366"/>
            <a:ext cx="5007428" cy="665701"/>
          </a:xfrm>
          <a:prstGeom prst="rect">
            <a:avLst/>
          </a:prstGeom>
          <a:solidFill>
            <a:srgbClr val="92D050">
              <a:alpha val="32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0A6614-0F36-A5B5-ACBE-3F5134480CF6}"/>
              </a:ext>
            </a:extLst>
          </p:cNvPr>
          <p:cNvSpPr/>
          <p:nvPr/>
        </p:nvSpPr>
        <p:spPr>
          <a:xfrm>
            <a:off x="2899953" y="2739928"/>
            <a:ext cx="1206138" cy="1469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B4D4AE-94F4-3209-30CD-A382FBB22489}"/>
              </a:ext>
            </a:extLst>
          </p:cNvPr>
          <p:cNvCxnSpPr>
            <a:cxnSpLocks/>
          </p:cNvCxnSpPr>
          <p:nvPr/>
        </p:nvCxnSpPr>
        <p:spPr>
          <a:xfrm>
            <a:off x="2042160" y="2813409"/>
            <a:ext cx="8577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489554-7A6B-7563-1AEF-7267C0F6C393}"/>
              </a:ext>
            </a:extLst>
          </p:cNvPr>
          <p:cNvSpPr txBox="1"/>
          <p:nvPr/>
        </p:nvSpPr>
        <p:spPr>
          <a:xfrm>
            <a:off x="750025" y="2594503"/>
            <a:ext cx="15533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SEARAY</a:t>
            </a:r>
          </a:p>
          <a:p>
            <a:pPr algn="l"/>
            <a:r>
              <a:rPr lang="en-US" dirty="0"/>
              <a:t>FPGA RMC mating Conn.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5D4149-2136-DFE6-DF85-A593111B99D2}"/>
              </a:ext>
            </a:extLst>
          </p:cNvPr>
          <p:cNvSpPr/>
          <p:nvPr/>
        </p:nvSpPr>
        <p:spPr>
          <a:xfrm>
            <a:off x="3775162" y="5049331"/>
            <a:ext cx="1308464" cy="16655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2ECD2F-78F9-58BF-0488-A457E38364E4}"/>
              </a:ext>
            </a:extLst>
          </p:cNvPr>
          <p:cNvCxnSpPr>
            <a:cxnSpLocks/>
          </p:cNvCxnSpPr>
          <p:nvPr/>
        </p:nvCxnSpPr>
        <p:spPr>
          <a:xfrm flipV="1">
            <a:off x="4720045" y="5246914"/>
            <a:ext cx="0" cy="6057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BAA200E-8D15-51EC-884A-0EEDE22B7CBA}"/>
              </a:ext>
            </a:extLst>
          </p:cNvPr>
          <p:cNvSpPr txBox="1"/>
          <p:nvPr/>
        </p:nvSpPr>
        <p:spPr>
          <a:xfrm>
            <a:off x="3471451" y="5845523"/>
            <a:ext cx="15533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(Option1)</a:t>
            </a:r>
          </a:p>
          <a:p>
            <a:pPr algn="l"/>
            <a:r>
              <a:rPr lang="en-US" dirty="0"/>
              <a:t>Analog signal from c-module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224FC3-A63F-5596-67E7-300E4EC2F145}"/>
              </a:ext>
            </a:extLst>
          </p:cNvPr>
          <p:cNvSpPr/>
          <p:nvPr/>
        </p:nvSpPr>
        <p:spPr>
          <a:xfrm rot="5400000">
            <a:off x="4402176" y="4222011"/>
            <a:ext cx="1308464" cy="16655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BF1968-9960-E035-67E7-D6A784FDB2F7}"/>
              </a:ext>
            </a:extLst>
          </p:cNvPr>
          <p:cNvCxnSpPr>
            <a:cxnSpLocks/>
          </p:cNvCxnSpPr>
          <p:nvPr/>
        </p:nvCxnSpPr>
        <p:spPr>
          <a:xfrm flipV="1">
            <a:off x="5139686" y="4893670"/>
            <a:ext cx="0" cy="9518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EAE850C-CCDF-03E6-9406-AAB20D7FC66A}"/>
              </a:ext>
            </a:extLst>
          </p:cNvPr>
          <p:cNvSpPr txBox="1"/>
          <p:nvPr/>
        </p:nvSpPr>
        <p:spPr>
          <a:xfrm>
            <a:off x="4973130" y="5883574"/>
            <a:ext cx="15533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(Option2)</a:t>
            </a:r>
          </a:p>
          <a:p>
            <a:pPr algn="l"/>
            <a:r>
              <a:rPr lang="en-US" dirty="0"/>
              <a:t>Analog signal from c-module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A39788-C5AA-017E-98A2-E06423758430}"/>
              </a:ext>
            </a:extLst>
          </p:cNvPr>
          <p:cNvSpPr/>
          <p:nvPr/>
        </p:nvSpPr>
        <p:spPr>
          <a:xfrm>
            <a:off x="2858187" y="4554914"/>
            <a:ext cx="501835" cy="2065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E7D6FC-46A5-B623-72DE-732F6D91A48E}"/>
              </a:ext>
            </a:extLst>
          </p:cNvPr>
          <p:cNvSpPr/>
          <p:nvPr/>
        </p:nvSpPr>
        <p:spPr>
          <a:xfrm>
            <a:off x="2858187" y="4250300"/>
            <a:ext cx="501835" cy="2065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6BA4A-588E-C76B-563B-18F88050AFB4}"/>
              </a:ext>
            </a:extLst>
          </p:cNvPr>
          <p:cNvSpPr/>
          <p:nvPr/>
        </p:nvSpPr>
        <p:spPr>
          <a:xfrm>
            <a:off x="3559225" y="4554914"/>
            <a:ext cx="501835" cy="2065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DEA454-5358-5D49-19F6-15484D92B96C}"/>
              </a:ext>
            </a:extLst>
          </p:cNvPr>
          <p:cNvSpPr/>
          <p:nvPr/>
        </p:nvSpPr>
        <p:spPr>
          <a:xfrm>
            <a:off x="3559224" y="4246417"/>
            <a:ext cx="501835" cy="2065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2E8BE2-D7AC-4DC7-422D-A298E1B7C7D0}"/>
              </a:ext>
            </a:extLst>
          </p:cNvPr>
          <p:cNvSpPr/>
          <p:nvPr/>
        </p:nvSpPr>
        <p:spPr>
          <a:xfrm rot="5400000">
            <a:off x="4026627" y="4399701"/>
            <a:ext cx="501835" cy="2065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3E6D0B-A816-EDB0-21D2-BA0EFA100961}"/>
              </a:ext>
            </a:extLst>
          </p:cNvPr>
          <p:cNvSpPr/>
          <p:nvPr/>
        </p:nvSpPr>
        <p:spPr>
          <a:xfrm rot="5400000">
            <a:off x="4351567" y="4399701"/>
            <a:ext cx="501835" cy="2065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915AB2-6243-ACE4-9973-95C7D94092D3}"/>
              </a:ext>
            </a:extLst>
          </p:cNvPr>
          <p:cNvCxnSpPr>
            <a:cxnSpLocks/>
          </p:cNvCxnSpPr>
          <p:nvPr/>
        </p:nvCxnSpPr>
        <p:spPr>
          <a:xfrm>
            <a:off x="2072640" y="4346118"/>
            <a:ext cx="68362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4CD245A-6F63-DDC8-E4AF-1D3D741D090B}"/>
              </a:ext>
            </a:extLst>
          </p:cNvPr>
          <p:cNvSpPr txBox="1"/>
          <p:nvPr/>
        </p:nvSpPr>
        <p:spPr>
          <a:xfrm>
            <a:off x="525118" y="4165528"/>
            <a:ext cx="20845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10x </a:t>
            </a:r>
          </a:p>
          <a:p>
            <a:pPr algn="l"/>
            <a:r>
              <a:rPr lang="en-US" dirty="0"/>
              <a:t>Array of connectors to AMC driver &amp; encoder </a:t>
            </a:r>
            <a:r>
              <a:rPr lang="en-US" dirty="0" err="1"/>
              <a:t>pcb</a:t>
            </a:r>
            <a:r>
              <a:rPr lang="en-US" dirty="0"/>
              <a:t>, line receiver, decoupling cap, termination..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5551D3-1739-AE89-FFE0-DD9C7ECF44D9}"/>
              </a:ext>
            </a:extLst>
          </p:cNvPr>
          <p:cNvSpPr/>
          <p:nvPr/>
        </p:nvSpPr>
        <p:spPr>
          <a:xfrm>
            <a:off x="2858187" y="3119702"/>
            <a:ext cx="501835" cy="2065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F52A49-2DD4-B5F9-CDA6-691B6B0FACE4}"/>
              </a:ext>
            </a:extLst>
          </p:cNvPr>
          <p:cNvSpPr/>
          <p:nvPr/>
        </p:nvSpPr>
        <p:spPr>
          <a:xfrm>
            <a:off x="2762014" y="3043967"/>
            <a:ext cx="2140728" cy="1836425"/>
          </a:xfrm>
          <a:prstGeom prst="rect">
            <a:avLst/>
          </a:prstGeom>
          <a:solidFill>
            <a:schemeClr val="bg1">
              <a:alpha val="36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3CC8CC-F681-A5E8-D9D6-D682DC87F764}"/>
              </a:ext>
            </a:extLst>
          </p:cNvPr>
          <p:cNvSpPr/>
          <p:nvPr/>
        </p:nvSpPr>
        <p:spPr>
          <a:xfrm>
            <a:off x="2791096" y="2323668"/>
            <a:ext cx="1206138" cy="1469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3464E2-667A-A7CA-B853-CA450DCF89E0}"/>
              </a:ext>
            </a:extLst>
          </p:cNvPr>
          <p:cNvSpPr/>
          <p:nvPr/>
        </p:nvSpPr>
        <p:spPr>
          <a:xfrm>
            <a:off x="2791096" y="2046006"/>
            <a:ext cx="1206138" cy="1469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2273DC-EEFF-7B58-D209-438AC6A30C7F}"/>
              </a:ext>
            </a:extLst>
          </p:cNvPr>
          <p:cNvSpPr/>
          <p:nvPr/>
        </p:nvSpPr>
        <p:spPr>
          <a:xfrm>
            <a:off x="4174273" y="2320827"/>
            <a:ext cx="1206138" cy="1469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A677CC-F75E-E086-F024-81ACB741A07A}"/>
              </a:ext>
            </a:extLst>
          </p:cNvPr>
          <p:cNvSpPr/>
          <p:nvPr/>
        </p:nvSpPr>
        <p:spPr>
          <a:xfrm>
            <a:off x="4174273" y="2050658"/>
            <a:ext cx="1206138" cy="1469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7BA4F77-B2BC-0219-CFD5-6BFC2C4DCAAE}"/>
              </a:ext>
            </a:extLst>
          </p:cNvPr>
          <p:cNvGrpSpPr/>
          <p:nvPr/>
        </p:nvGrpSpPr>
        <p:grpSpPr>
          <a:xfrm>
            <a:off x="3063385" y="3635687"/>
            <a:ext cx="45719" cy="350519"/>
            <a:chOff x="9640390" y="1644500"/>
            <a:chExt cx="45719" cy="350519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030F928-10EC-9ED0-12FA-37B47F2E7578}"/>
                </a:ext>
              </a:extLst>
            </p:cNvPr>
            <p:cNvSpPr/>
            <p:nvPr/>
          </p:nvSpPr>
          <p:spPr>
            <a:xfrm>
              <a:off x="9640390" y="164450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8DC6BF5-0A44-55C0-429F-5EE110159D0A}"/>
                </a:ext>
              </a:extLst>
            </p:cNvPr>
            <p:cNvSpPr/>
            <p:nvPr/>
          </p:nvSpPr>
          <p:spPr>
            <a:xfrm>
              <a:off x="9640390" y="179690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012211A-225E-A681-02CE-BD45E77C55FA}"/>
                </a:ext>
              </a:extLst>
            </p:cNvPr>
            <p:cNvSpPr/>
            <p:nvPr/>
          </p:nvSpPr>
          <p:spPr>
            <a:xfrm>
              <a:off x="9640390" y="194930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497ADAC-463E-0A59-48DE-24EE5FE61452}"/>
              </a:ext>
            </a:extLst>
          </p:cNvPr>
          <p:cNvGrpSpPr/>
          <p:nvPr/>
        </p:nvGrpSpPr>
        <p:grpSpPr>
          <a:xfrm>
            <a:off x="3768561" y="3647140"/>
            <a:ext cx="45719" cy="350519"/>
            <a:chOff x="9640390" y="1644500"/>
            <a:chExt cx="45719" cy="35051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9822EF-8651-3BAE-FC96-13C008E9C885}"/>
                </a:ext>
              </a:extLst>
            </p:cNvPr>
            <p:cNvSpPr/>
            <p:nvPr/>
          </p:nvSpPr>
          <p:spPr>
            <a:xfrm>
              <a:off x="9640390" y="164450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532F370-76E7-EB7C-5121-5C640F8021F3}"/>
                </a:ext>
              </a:extLst>
            </p:cNvPr>
            <p:cNvSpPr/>
            <p:nvPr/>
          </p:nvSpPr>
          <p:spPr>
            <a:xfrm>
              <a:off x="9640390" y="179690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F5D660-C40E-BF4F-5D15-39A16D94D5B7}"/>
                </a:ext>
              </a:extLst>
            </p:cNvPr>
            <p:cNvSpPr/>
            <p:nvPr/>
          </p:nvSpPr>
          <p:spPr>
            <a:xfrm>
              <a:off x="9640390" y="194930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721BBF7-D448-7EE8-C86F-4C93A1C42A77}"/>
              </a:ext>
            </a:extLst>
          </p:cNvPr>
          <p:cNvGrpSpPr/>
          <p:nvPr/>
        </p:nvGrpSpPr>
        <p:grpSpPr>
          <a:xfrm>
            <a:off x="4429394" y="3681371"/>
            <a:ext cx="45719" cy="350519"/>
            <a:chOff x="9640390" y="1644500"/>
            <a:chExt cx="45719" cy="35051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A11B444-B486-CAE7-93B5-B28506E8A8CC}"/>
                </a:ext>
              </a:extLst>
            </p:cNvPr>
            <p:cNvSpPr/>
            <p:nvPr/>
          </p:nvSpPr>
          <p:spPr>
            <a:xfrm>
              <a:off x="9640390" y="164450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D3F65C7-84CC-22C2-6E7C-61C3D89E09F7}"/>
                </a:ext>
              </a:extLst>
            </p:cNvPr>
            <p:cNvSpPr/>
            <p:nvPr/>
          </p:nvSpPr>
          <p:spPr>
            <a:xfrm>
              <a:off x="9640390" y="179690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39FB8A3-E8C6-A879-1A18-256B40F1B9DA}"/>
                </a:ext>
              </a:extLst>
            </p:cNvPr>
            <p:cNvSpPr/>
            <p:nvPr/>
          </p:nvSpPr>
          <p:spPr>
            <a:xfrm>
              <a:off x="9640390" y="194930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3B3DAB5-D27A-26F4-6B37-836F3AAABD85}"/>
              </a:ext>
            </a:extLst>
          </p:cNvPr>
          <p:cNvCxnSpPr>
            <a:cxnSpLocks/>
          </p:cNvCxnSpPr>
          <p:nvPr/>
        </p:nvCxnSpPr>
        <p:spPr>
          <a:xfrm>
            <a:off x="3471451" y="1619794"/>
            <a:ext cx="0" cy="4262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77E0270-2AEA-4283-FF3C-F4DC59B8CA63}"/>
              </a:ext>
            </a:extLst>
          </p:cNvPr>
          <p:cNvSpPr txBox="1"/>
          <p:nvPr/>
        </p:nvSpPr>
        <p:spPr>
          <a:xfrm>
            <a:off x="3503022" y="1039686"/>
            <a:ext cx="30701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DIO breakout </a:t>
            </a:r>
          </a:p>
          <a:p>
            <a:pPr algn="l"/>
            <a:r>
              <a:rPr lang="en-US" dirty="0"/>
              <a:t>IDC 2.54mm double row headers as many as needed</a:t>
            </a:r>
          </a:p>
        </p:txBody>
      </p:sp>
    </p:spTree>
    <p:extLst>
      <p:ext uri="{BB962C8B-B14F-4D97-AF65-F5344CB8AC3E}">
        <p14:creationId xmlns:p14="http://schemas.microsoft.com/office/powerpoint/2010/main" val="1768645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28DAD-21CA-0938-25BD-1BD20FA7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Holes / </a:t>
            </a:r>
            <a:r>
              <a:rPr lang="en-US" dirty="0" err="1"/>
              <a:t>Max.Min</a:t>
            </a:r>
            <a:r>
              <a:rPr lang="en-US" dirty="0"/>
              <a:t>.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5841-083B-9543-BFA6-CC6D8C703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to </a:t>
            </a:r>
            <a:r>
              <a:rPr lang="en-US" u="sng" dirty="0"/>
              <a:t>p.5, p.7</a:t>
            </a:r>
            <a:r>
              <a:rPr lang="en-US" dirty="0"/>
              <a:t> of sbrio-9627 user manual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493FA-413D-9F0F-235C-2D1F2739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27" y="1724078"/>
            <a:ext cx="2998342" cy="27742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7DA0E5-79A5-FF84-28AF-42C3058A9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15" y="4498367"/>
            <a:ext cx="2782589" cy="20150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AEAA3F-3C38-2B38-0C37-14834F65BBBC}"/>
              </a:ext>
            </a:extLst>
          </p:cNvPr>
          <p:cNvSpPr/>
          <p:nvPr/>
        </p:nvSpPr>
        <p:spPr>
          <a:xfrm>
            <a:off x="6543440" y="2471055"/>
            <a:ext cx="1795017" cy="2326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E51D4E-8581-76E4-F100-F8B038197C0A}"/>
              </a:ext>
            </a:extLst>
          </p:cNvPr>
          <p:cNvSpPr/>
          <p:nvPr/>
        </p:nvSpPr>
        <p:spPr>
          <a:xfrm>
            <a:off x="8262258" y="2471056"/>
            <a:ext cx="1952942" cy="8602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A6FD6C-1FDB-12EE-767D-ADB62782A912}"/>
              </a:ext>
            </a:extLst>
          </p:cNvPr>
          <p:cNvSpPr/>
          <p:nvPr/>
        </p:nvSpPr>
        <p:spPr>
          <a:xfrm>
            <a:off x="6543440" y="1942011"/>
            <a:ext cx="3671759" cy="6575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4B64A4-9643-02FA-E14F-96E3DE0E91DC}"/>
              </a:ext>
            </a:extLst>
          </p:cNvPr>
          <p:cNvCxnSpPr/>
          <p:nvPr/>
        </p:nvCxnSpPr>
        <p:spPr>
          <a:xfrm>
            <a:off x="6543440" y="4934156"/>
            <a:ext cx="0" cy="728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D9A8F8-471B-EF46-D414-94A8DBEAD79E}"/>
              </a:ext>
            </a:extLst>
          </p:cNvPr>
          <p:cNvCxnSpPr>
            <a:cxnSpLocks/>
          </p:cNvCxnSpPr>
          <p:nvPr/>
        </p:nvCxnSpPr>
        <p:spPr>
          <a:xfrm flipH="1">
            <a:off x="5856532" y="4797260"/>
            <a:ext cx="6037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852043-88B5-32D9-E910-2D865CCDCDF2}"/>
              </a:ext>
            </a:extLst>
          </p:cNvPr>
          <p:cNvSpPr txBox="1"/>
          <p:nvPr/>
        </p:nvSpPr>
        <p:spPr>
          <a:xfrm rot="16200000">
            <a:off x="6302774" y="5688665"/>
            <a:ext cx="408937" cy="293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4FCE8-C288-EBEB-1B5F-B9F827BF8482}"/>
              </a:ext>
            </a:extLst>
          </p:cNvPr>
          <p:cNvSpPr txBox="1"/>
          <p:nvPr/>
        </p:nvSpPr>
        <p:spPr>
          <a:xfrm>
            <a:off x="5398357" y="4650388"/>
            <a:ext cx="408937" cy="293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0.0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D112E0-57A7-6BC9-9C3C-34F0C9DCE66C}"/>
              </a:ext>
            </a:extLst>
          </p:cNvPr>
          <p:cNvSpPr/>
          <p:nvPr/>
        </p:nvSpPr>
        <p:spPr>
          <a:xfrm flipH="1" flipV="1">
            <a:off x="8296204" y="4304076"/>
            <a:ext cx="166231" cy="16623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91519B-EDB5-AF37-11CE-6FCAD30A4FDF}"/>
              </a:ext>
            </a:extLst>
          </p:cNvPr>
          <p:cNvSpPr/>
          <p:nvPr/>
        </p:nvSpPr>
        <p:spPr>
          <a:xfrm flipH="1" flipV="1">
            <a:off x="8296204" y="3479240"/>
            <a:ext cx="166231" cy="16623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787F06-A6FA-AFD7-FF5B-A425AE5F33D4}"/>
              </a:ext>
            </a:extLst>
          </p:cNvPr>
          <p:cNvSpPr/>
          <p:nvPr/>
        </p:nvSpPr>
        <p:spPr>
          <a:xfrm flipH="1" flipV="1">
            <a:off x="8296204" y="3066758"/>
            <a:ext cx="166231" cy="16623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4D362E-77E0-2146-8783-54180A5B3491}"/>
              </a:ext>
            </a:extLst>
          </p:cNvPr>
          <p:cNvSpPr/>
          <p:nvPr/>
        </p:nvSpPr>
        <p:spPr>
          <a:xfrm flipH="1" flipV="1">
            <a:off x="8301093" y="2289589"/>
            <a:ext cx="166231" cy="16623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1AEBDB-4551-FAB4-6424-F9A241D364FC}"/>
              </a:ext>
            </a:extLst>
          </p:cNvPr>
          <p:cNvSpPr txBox="1"/>
          <p:nvPr/>
        </p:nvSpPr>
        <p:spPr>
          <a:xfrm>
            <a:off x="5219765" y="4282924"/>
            <a:ext cx="6495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1050mil</a:t>
            </a:r>
          </a:p>
          <a:p>
            <a:endParaRPr lang="en-US" sz="11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CF016D-534B-130F-51F6-E3FBE239A440}"/>
              </a:ext>
            </a:extLst>
          </p:cNvPr>
          <p:cNvCxnSpPr>
            <a:cxnSpLocks/>
          </p:cNvCxnSpPr>
          <p:nvPr/>
        </p:nvCxnSpPr>
        <p:spPr>
          <a:xfrm flipH="1">
            <a:off x="5869302" y="3562355"/>
            <a:ext cx="26832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67E83AD-7E40-070B-3DA3-73A3F1C81190}"/>
              </a:ext>
            </a:extLst>
          </p:cNvPr>
          <p:cNvSpPr txBox="1"/>
          <p:nvPr/>
        </p:nvSpPr>
        <p:spPr>
          <a:xfrm>
            <a:off x="5233118" y="2240376"/>
            <a:ext cx="6495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3874mil</a:t>
            </a:r>
          </a:p>
          <a:p>
            <a:endParaRPr lang="en-US" sz="11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8A9416B-8E32-DBA7-088B-88048E249D1D}"/>
              </a:ext>
            </a:extLst>
          </p:cNvPr>
          <p:cNvSpPr/>
          <p:nvPr/>
        </p:nvSpPr>
        <p:spPr>
          <a:xfrm flipH="1" flipV="1">
            <a:off x="6617436" y="2294970"/>
            <a:ext cx="166231" cy="16623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77FE33-FEB5-FC84-F5D6-AFB5C22B2DF4}"/>
              </a:ext>
            </a:extLst>
          </p:cNvPr>
          <p:cNvSpPr/>
          <p:nvPr/>
        </p:nvSpPr>
        <p:spPr>
          <a:xfrm flipH="1" flipV="1">
            <a:off x="6618961" y="4300477"/>
            <a:ext cx="166231" cy="16623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57B4B6-D610-9AF8-A1ED-7245660C53F5}"/>
              </a:ext>
            </a:extLst>
          </p:cNvPr>
          <p:cNvCxnSpPr>
            <a:cxnSpLocks/>
          </p:cNvCxnSpPr>
          <p:nvPr/>
        </p:nvCxnSpPr>
        <p:spPr>
          <a:xfrm flipH="1">
            <a:off x="5856531" y="4387957"/>
            <a:ext cx="2522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60BED7D-9022-E600-3C7F-85A02E3E4494}"/>
              </a:ext>
            </a:extLst>
          </p:cNvPr>
          <p:cNvSpPr txBox="1"/>
          <p:nvPr/>
        </p:nvSpPr>
        <p:spPr>
          <a:xfrm rot="16200000">
            <a:off x="6411850" y="5839186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126mil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418F73-2679-C89F-EAC2-0B04CA560CC4}"/>
              </a:ext>
            </a:extLst>
          </p:cNvPr>
          <p:cNvSpPr txBox="1"/>
          <p:nvPr/>
        </p:nvSpPr>
        <p:spPr>
          <a:xfrm rot="16200000">
            <a:off x="8082850" y="5796670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3025mil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B20989-7BD5-3DB6-7BE9-35CE7A875AC0}"/>
              </a:ext>
            </a:extLst>
          </p:cNvPr>
          <p:cNvSpPr/>
          <p:nvPr/>
        </p:nvSpPr>
        <p:spPr>
          <a:xfrm flipH="1" flipV="1">
            <a:off x="9988715" y="2294969"/>
            <a:ext cx="166231" cy="16623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1EA342-4F0A-F02A-B613-9F88DCDC581E}"/>
              </a:ext>
            </a:extLst>
          </p:cNvPr>
          <p:cNvSpPr txBox="1"/>
          <p:nvPr/>
        </p:nvSpPr>
        <p:spPr>
          <a:xfrm rot="16200000">
            <a:off x="9747062" y="5839185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5924mil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A00279-A78C-F2DB-F037-6FA447445B36}"/>
              </a:ext>
            </a:extLst>
          </p:cNvPr>
          <p:cNvCxnSpPr>
            <a:cxnSpLocks/>
          </p:cNvCxnSpPr>
          <p:nvPr/>
        </p:nvCxnSpPr>
        <p:spPr>
          <a:xfrm flipH="1">
            <a:off x="5849257" y="2372704"/>
            <a:ext cx="4566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62E3A6-9210-2210-BBD8-FB20BF4E8A75}"/>
              </a:ext>
            </a:extLst>
          </p:cNvPr>
          <p:cNvCxnSpPr>
            <a:cxnSpLocks/>
          </p:cNvCxnSpPr>
          <p:nvPr/>
        </p:nvCxnSpPr>
        <p:spPr>
          <a:xfrm>
            <a:off x="10215199" y="1637181"/>
            <a:ext cx="0" cy="4044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BA3F06C-F0A8-41A2-07EB-51CF11E1A4D7}"/>
              </a:ext>
            </a:extLst>
          </p:cNvPr>
          <p:cNvSpPr txBox="1"/>
          <p:nvPr/>
        </p:nvSpPr>
        <p:spPr>
          <a:xfrm rot="16200000">
            <a:off x="9915476" y="5839705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6050mil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3CCA3F-2645-ED91-B438-FD9BD6B0A877}"/>
              </a:ext>
            </a:extLst>
          </p:cNvPr>
          <p:cNvCxnSpPr>
            <a:cxnSpLocks/>
          </p:cNvCxnSpPr>
          <p:nvPr/>
        </p:nvCxnSpPr>
        <p:spPr>
          <a:xfrm flipH="1">
            <a:off x="5833226" y="1942011"/>
            <a:ext cx="45461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F023FA-2DD4-00DA-E6B7-D290AF889882}"/>
                  </a:ext>
                </a:extLst>
              </p:cNvPr>
              <p:cNvSpPr txBox="1"/>
              <p:nvPr/>
            </p:nvSpPr>
            <p:spPr>
              <a:xfrm>
                <a:off x="4867261" y="1796142"/>
                <a:ext cx="942887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W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sz="1100" dirty="0"/>
                  <a:t>5050 mil</a:t>
                </a:r>
              </a:p>
              <a:p>
                <a:pPr algn="ctr"/>
                <a:r>
                  <a:rPr lang="en-US" sz="800" dirty="0"/>
                  <a:t>(50mil step)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F023FA-2DD4-00DA-E6B7-D290AF889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61" y="1796142"/>
                <a:ext cx="942887" cy="384721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A6808B4C-D7AE-2CFA-3C2A-EDBEB5708F9B}"/>
              </a:ext>
            </a:extLst>
          </p:cNvPr>
          <p:cNvSpPr/>
          <p:nvPr/>
        </p:nvSpPr>
        <p:spPr>
          <a:xfrm flipH="1" flipV="1">
            <a:off x="6617436" y="2030388"/>
            <a:ext cx="166231" cy="166231"/>
          </a:xfrm>
          <a:prstGeom prst="ellipse">
            <a:avLst/>
          </a:prstGeom>
          <a:solidFill>
            <a:schemeClr val="bg1"/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CD89B94-E449-875D-7033-955A9176AD79}"/>
              </a:ext>
            </a:extLst>
          </p:cNvPr>
          <p:cNvSpPr/>
          <p:nvPr/>
        </p:nvSpPr>
        <p:spPr>
          <a:xfrm flipH="1" flipV="1">
            <a:off x="8296204" y="2029492"/>
            <a:ext cx="166231" cy="166231"/>
          </a:xfrm>
          <a:prstGeom prst="ellipse">
            <a:avLst/>
          </a:prstGeom>
          <a:solidFill>
            <a:schemeClr val="bg1"/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43B6770-CD55-6E4A-B493-E9B46E1D36B6}"/>
              </a:ext>
            </a:extLst>
          </p:cNvPr>
          <p:cNvSpPr/>
          <p:nvPr/>
        </p:nvSpPr>
        <p:spPr>
          <a:xfrm flipH="1" flipV="1">
            <a:off x="9988714" y="2034149"/>
            <a:ext cx="166231" cy="166231"/>
          </a:xfrm>
          <a:prstGeom prst="ellipse">
            <a:avLst/>
          </a:prstGeom>
          <a:solidFill>
            <a:schemeClr val="bg1"/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07B1A8A-E985-BA84-BD07-8D0895389A53}"/>
              </a:ext>
            </a:extLst>
          </p:cNvPr>
          <p:cNvCxnSpPr>
            <a:cxnSpLocks/>
          </p:cNvCxnSpPr>
          <p:nvPr/>
        </p:nvCxnSpPr>
        <p:spPr>
          <a:xfrm>
            <a:off x="6700551" y="1637181"/>
            <a:ext cx="0" cy="4044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E8DDE0E-D13B-2D11-B46A-E2D473876E7E}"/>
              </a:ext>
            </a:extLst>
          </p:cNvPr>
          <p:cNvCxnSpPr>
            <a:cxnSpLocks/>
          </p:cNvCxnSpPr>
          <p:nvPr/>
        </p:nvCxnSpPr>
        <p:spPr>
          <a:xfrm>
            <a:off x="8379319" y="1591447"/>
            <a:ext cx="0" cy="4044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87C7B36-B91A-639B-99F2-8248B9144E6A}"/>
              </a:ext>
            </a:extLst>
          </p:cNvPr>
          <p:cNvCxnSpPr>
            <a:cxnSpLocks/>
          </p:cNvCxnSpPr>
          <p:nvPr/>
        </p:nvCxnSpPr>
        <p:spPr>
          <a:xfrm flipH="1">
            <a:off x="5833226" y="2112607"/>
            <a:ext cx="45461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293F24-E65B-6261-5349-0C219CC8F3F0}"/>
              </a:ext>
            </a:extLst>
          </p:cNvPr>
          <p:cNvCxnSpPr/>
          <p:nvPr/>
        </p:nvCxnSpPr>
        <p:spPr>
          <a:xfrm>
            <a:off x="6146800" y="1724078"/>
            <a:ext cx="0" cy="21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189C7B5-0A5F-BEC1-9513-08427BC092E5}"/>
              </a:ext>
            </a:extLst>
          </p:cNvPr>
          <p:cNvCxnSpPr>
            <a:cxnSpLocks/>
          </p:cNvCxnSpPr>
          <p:nvPr/>
        </p:nvCxnSpPr>
        <p:spPr>
          <a:xfrm flipV="1">
            <a:off x="6146800" y="2112607"/>
            <a:ext cx="0" cy="176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9866AFA-688D-853D-9121-818EA5B32DA6}"/>
              </a:ext>
            </a:extLst>
          </p:cNvPr>
          <p:cNvSpPr txBox="1"/>
          <p:nvPr/>
        </p:nvSpPr>
        <p:spPr>
          <a:xfrm>
            <a:off x="6107320" y="1572867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150mil</a:t>
            </a:r>
            <a:endParaRPr lang="en-US" sz="8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9D7BFFD-9C4B-FB97-8216-D6670BBCB2F3}"/>
              </a:ext>
            </a:extLst>
          </p:cNvPr>
          <p:cNvSpPr/>
          <p:nvPr/>
        </p:nvSpPr>
        <p:spPr>
          <a:xfrm flipH="1" flipV="1">
            <a:off x="9988714" y="3061133"/>
            <a:ext cx="166231" cy="16623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F1FF77-D5BD-B0D1-ECE3-894A90EBDCC6}"/>
              </a:ext>
            </a:extLst>
          </p:cNvPr>
          <p:cNvCxnSpPr>
            <a:cxnSpLocks/>
          </p:cNvCxnSpPr>
          <p:nvPr/>
        </p:nvCxnSpPr>
        <p:spPr>
          <a:xfrm flipH="1">
            <a:off x="5856531" y="3144248"/>
            <a:ext cx="4546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51694E-1C80-AAE0-4A73-61946F714F3E}"/>
              </a:ext>
            </a:extLst>
          </p:cNvPr>
          <p:cNvCxnSpPr>
            <a:cxnSpLocks/>
          </p:cNvCxnSpPr>
          <p:nvPr/>
        </p:nvCxnSpPr>
        <p:spPr>
          <a:xfrm>
            <a:off x="10071830" y="1637180"/>
            <a:ext cx="0" cy="4044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002E192-1C83-6853-3932-E3C954B01848}"/>
              </a:ext>
            </a:extLst>
          </p:cNvPr>
          <p:cNvCxnSpPr>
            <a:cxnSpLocks/>
          </p:cNvCxnSpPr>
          <p:nvPr/>
        </p:nvCxnSpPr>
        <p:spPr>
          <a:xfrm>
            <a:off x="8338457" y="2738846"/>
            <a:ext cx="0" cy="24862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85FA8ED-2716-EF2F-BD8C-C58096E5DF91}"/>
              </a:ext>
            </a:extLst>
          </p:cNvPr>
          <p:cNvCxnSpPr>
            <a:cxnSpLocks/>
          </p:cNvCxnSpPr>
          <p:nvPr/>
        </p:nvCxnSpPr>
        <p:spPr>
          <a:xfrm flipH="1">
            <a:off x="8181346" y="5221514"/>
            <a:ext cx="157111" cy="398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0A45C6D-CADB-AE98-66C5-C4214930CC76}"/>
              </a:ext>
            </a:extLst>
          </p:cNvPr>
          <p:cNvSpPr txBox="1"/>
          <p:nvPr/>
        </p:nvSpPr>
        <p:spPr>
          <a:xfrm rot="16200000">
            <a:off x="7803699" y="5777411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2990mil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8FDD20-89E3-D482-1164-3FACDD6518CD}"/>
              </a:ext>
            </a:extLst>
          </p:cNvPr>
          <p:cNvCxnSpPr>
            <a:cxnSpLocks/>
          </p:cNvCxnSpPr>
          <p:nvPr/>
        </p:nvCxnSpPr>
        <p:spPr>
          <a:xfrm flipH="1">
            <a:off x="6752771" y="1703672"/>
            <a:ext cx="330200" cy="347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6668DB7-524E-BBBF-CC6A-8AE02591EC32}"/>
                  </a:ext>
                </a:extLst>
              </p:cNvPr>
              <p:cNvSpPr txBox="1"/>
              <p:nvPr/>
            </p:nvSpPr>
            <p:spPr>
              <a:xfrm>
                <a:off x="6949771" y="1489596"/>
                <a:ext cx="95712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0" dirty="0"/>
                  <a:t>11x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100" dirty="0"/>
                  <a:t>3.3mm </a:t>
                </a: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6668DB7-524E-BBBF-CC6A-8AE02591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71" y="1489596"/>
                <a:ext cx="957121" cy="261610"/>
              </a:xfrm>
              <a:prstGeom prst="rect">
                <a:avLst/>
              </a:prstGeom>
              <a:blipFill>
                <a:blip r:embed="rId5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3A3F8FC9-1C11-F7FA-FDF4-A4C96412AD85}"/>
              </a:ext>
            </a:extLst>
          </p:cNvPr>
          <p:cNvSpPr txBox="1"/>
          <p:nvPr/>
        </p:nvSpPr>
        <p:spPr>
          <a:xfrm>
            <a:off x="5232061" y="2992421"/>
            <a:ext cx="6495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2744mil</a:t>
            </a:r>
          </a:p>
          <a:p>
            <a:endParaRPr lang="en-US" sz="11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EFCC0F4-BB32-EE81-BE60-54E6FDBA28C6}"/>
              </a:ext>
            </a:extLst>
          </p:cNvPr>
          <p:cNvGrpSpPr/>
          <p:nvPr/>
        </p:nvGrpSpPr>
        <p:grpSpPr>
          <a:xfrm>
            <a:off x="9149038" y="2767472"/>
            <a:ext cx="735312" cy="214326"/>
            <a:chOff x="9157063" y="804559"/>
            <a:chExt cx="1428206" cy="41628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B792BBF-EF08-C427-7261-B3E47801B74F}"/>
                </a:ext>
              </a:extLst>
            </p:cNvPr>
            <p:cNvSpPr/>
            <p:nvPr/>
          </p:nvSpPr>
          <p:spPr>
            <a:xfrm>
              <a:off x="9157063" y="804559"/>
              <a:ext cx="1428206" cy="416288"/>
            </a:xfrm>
            <a:prstGeom prst="rect">
              <a:avLst/>
            </a:prstGeom>
            <a:solidFill>
              <a:schemeClr val="accent1">
                <a:alpha val="39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C9A123A-78AA-2D47-683C-5B00294D7AA7}"/>
                </a:ext>
              </a:extLst>
            </p:cNvPr>
            <p:cNvSpPr/>
            <p:nvPr/>
          </p:nvSpPr>
          <p:spPr>
            <a:xfrm>
              <a:off x="9238729" y="912554"/>
              <a:ext cx="200298" cy="2002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697BAF5-E10B-E979-BA00-0F92D2625825}"/>
                </a:ext>
              </a:extLst>
            </p:cNvPr>
            <p:cNvSpPr/>
            <p:nvPr/>
          </p:nvSpPr>
          <p:spPr>
            <a:xfrm>
              <a:off x="10315302" y="912554"/>
              <a:ext cx="200298" cy="2002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9B43DD5-E1B3-C3DA-AE23-A10AE53236F1}"/>
              </a:ext>
            </a:extLst>
          </p:cNvPr>
          <p:cNvCxnSpPr>
            <a:cxnSpLocks/>
          </p:cNvCxnSpPr>
          <p:nvPr/>
        </p:nvCxnSpPr>
        <p:spPr>
          <a:xfrm>
            <a:off x="9798102" y="1623417"/>
            <a:ext cx="0" cy="4044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4E370F0-2EAF-C04A-2482-3F7459BE0FD6}"/>
              </a:ext>
            </a:extLst>
          </p:cNvPr>
          <p:cNvCxnSpPr>
            <a:cxnSpLocks/>
          </p:cNvCxnSpPr>
          <p:nvPr/>
        </p:nvCxnSpPr>
        <p:spPr>
          <a:xfrm flipH="1">
            <a:off x="5849257" y="2876993"/>
            <a:ext cx="4546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D2CC23B-5C76-1F54-324A-AEEFEC135DAF}"/>
              </a:ext>
            </a:extLst>
          </p:cNvPr>
          <p:cNvSpPr txBox="1"/>
          <p:nvPr/>
        </p:nvSpPr>
        <p:spPr>
          <a:xfrm>
            <a:off x="5200001" y="2760886"/>
            <a:ext cx="681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3066 mil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8907E71-2E59-4499-6611-A055072C95DD}"/>
              </a:ext>
            </a:extLst>
          </p:cNvPr>
          <p:cNvSpPr txBox="1"/>
          <p:nvPr/>
        </p:nvSpPr>
        <p:spPr>
          <a:xfrm rot="16200000">
            <a:off x="9485453" y="5826786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5637mil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AE82DB-E7DE-AB98-67DC-24C671AD2B2C}"/>
              </a:ext>
            </a:extLst>
          </p:cNvPr>
          <p:cNvCxnSpPr>
            <a:cxnSpLocks/>
          </p:cNvCxnSpPr>
          <p:nvPr/>
        </p:nvCxnSpPr>
        <p:spPr>
          <a:xfrm flipH="1">
            <a:off x="9884350" y="2600092"/>
            <a:ext cx="610514" cy="213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6D71213-ECEC-BD62-A14A-6157B1AB19D3}"/>
              </a:ext>
            </a:extLst>
          </p:cNvPr>
          <p:cNvSpPr txBox="1"/>
          <p:nvPr/>
        </p:nvSpPr>
        <p:spPr>
          <a:xfrm>
            <a:off x="10488926" y="2452213"/>
            <a:ext cx="21520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L717HDE15PD4CH4R</a:t>
            </a:r>
          </a:p>
          <a:p>
            <a:r>
              <a:rPr lang="en-US" sz="1100" dirty="0"/>
              <a:t>Male</a:t>
            </a:r>
          </a:p>
          <a:p>
            <a:r>
              <a:rPr lang="en-US" sz="1100" b="0" i="0" u="none" strike="noStrike" dirty="0">
                <a:solidFill>
                  <a:srgbClr val="0070BB"/>
                </a:solidFill>
                <a:effectLst/>
                <a:latin typeface="Arial" panose="020B0604020202020204" pitchFamily="34" charset="0"/>
                <a:hlinkClick r:id="rId6"/>
              </a:rPr>
              <a:t>L717HDE15PD4CH4R Datasheet (PDF)</a:t>
            </a:r>
            <a:endParaRPr lang="en-US" sz="11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DA8B7D4-3635-6FD4-1A61-1384C99B2D6D}"/>
              </a:ext>
            </a:extLst>
          </p:cNvPr>
          <p:cNvSpPr txBox="1"/>
          <p:nvPr/>
        </p:nvSpPr>
        <p:spPr>
          <a:xfrm>
            <a:off x="5450110" y="3430027"/>
            <a:ext cx="4219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TBD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54749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7F7C-AFFA-CBAE-E9D4-C2AAABBF2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ACF2-27F7-F3E3-1659-9FEA6B3C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displayed: E-stop, Motor Driver Power Conn.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63BF028-9D97-CAF3-765C-C4CF9C6EB11B}"/>
              </a:ext>
            </a:extLst>
          </p:cNvPr>
          <p:cNvGrpSpPr/>
          <p:nvPr/>
        </p:nvGrpSpPr>
        <p:grpSpPr>
          <a:xfrm>
            <a:off x="1528933" y="1326994"/>
            <a:ext cx="8788001" cy="3315720"/>
            <a:chOff x="1224133" y="1512051"/>
            <a:chExt cx="8788001" cy="33157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4021A0-50BF-6554-0E53-0B9D09ABD3D8}"/>
                </a:ext>
              </a:extLst>
            </p:cNvPr>
            <p:cNvGrpSpPr/>
            <p:nvPr/>
          </p:nvGrpSpPr>
          <p:grpSpPr>
            <a:xfrm>
              <a:off x="2242456" y="2352829"/>
              <a:ext cx="3614057" cy="2474942"/>
              <a:chOff x="3739242" y="4044043"/>
              <a:chExt cx="3614057" cy="199752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9952EC2-A675-1C31-0979-F30B201F71C6}"/>
                  </a:ext>
                </a:extLst>
              </p:cNvPr>
              <p:cNvSpPr/>
              <p:nvPr/>
            </p:nvSpPr>
            <p:spPr>
              <a:xfrm>
                <a:off x="3739242" y="4044043"/>
                <a:ext cx="3614057" cy="199752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err="1"/>
                  <a:t>sbRIO</a:t>
                </a:r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1D1CE32-16DF-B20B-380D-697B2208D5E4}"/>
                  </a:ext>
                </a:extLst>
              </p:cNvPr>
              <p:cNvSpPr/>
              <p:nvPr/>
            </p:nvSpPr>
            <p:spPr>
              <a:xfrm>
                <a:off x="3929743" y="4097978"/>
                <a:ext cx="3254828" cy="15355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Logic Backplane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34DDC06-3555-2507-63B3-EF0E9F47F6FC}"/>
                  </a:ext>
                </a:extLst>
              </p:cNvPr>
              <p:cNvSpPr/>
              <p:nvPr/>
            </p:nvSpPr>
            <p:spPr>
              <a:xfrm>
                <a:off x="4142014" y="4250871"/>
                <a:ext cx="1360715" cy="105715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C-Series</a:t>
                </a:r>
              </a:p>
              <a:p>
                <a:pPr algn="ctr"/>
                <a:r>
                  <a:rPr lang="en-US" dirty="0"/>
                  <a:t>Module</a:t>
                </a:r>
              </a:p>
              <a:p>
                <a:pPr algn="ctr"/>
                <a:r>
                  <a:rPr lang="en-US" dirty="0"/>
                  <a:t>Analog</a:t>
                </a:r>
              </a:p>
            </p:txBody>
          </p:sp>
        </p:grpSp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BF353FA7-290C-84AB-EA34-93BEE2A2DD51}"/>
                </a:ext>
              </a:extLst>
            </p:cNvPr>
            <p:cNvSpPr/>
            <p:nvPr/>
          </p:nvSpPr>
          <p:spPr>
            <a:xfrm>
              <a:off x="3198712" y="2152800"/>
              <a:ext cx="1494282" cy="569361"/>
            </a:xfrm>
            <a:prstGeom prst="uturnArrow">
              <a:avLst>
                <a:gd name="adj1" fmla="val 25000"/>
                <a:gd name="adj2" fmla="val 25000"/>
                <a:gd name="adj3" fmla="val 20660"/>
                <a:gd name="adj4" fmla="val 43750"/>
                <a:gd name="adj5" fmla="val 100000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E98B85-BD83-059C-FDDE-19F904E7B699}"/>
                </a:ext>
              </a:extLst>
            </p:cNvPr>
            <p:cNvSpPr txBox="1"/>
            <p:nvPr/>
          </p:nvSpPr>
          <p:spPr>
            <a:xfrm>
              <a:off x="1224133" y="4031477"/>
              <a:ext cx="15871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effectLst>
                    <a:glow rad="127000">
                      <a:schemeClr val="bg1"/>
                    </a:glow>
                  </a:effectLst>
                </a:rPr>
                <a:t>FPGA</a:t>
              </a:r>
            </a:p>
            <a:p>
              <a:pPr algn="ctr"/>
              <a:r>
                <a:rPr lang="en-US" dirty="0"/>
                <a:t>SEARAY </a:t>
              </a:r>
              <a:r>
                <a:rPr lang="en-US" dirty="0">
                  <a:effectLst>
                    <a:glow rad="127000">
                      <a:schemeClr val="bg1"/>
                    </a:glow>
                  </a:effectLst>
                </a:rPr>
                <a:t>240pin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83AFCC-4DE6-F634-8AE4-D02C9182F5AC}"/>
                </a:ext>
              </a:extLst>
            </p:cNvPr>
            <p:cNvSpPr txBox="1"/>
            <p:nvPr/>
          </p:nvSpPr>
          <p:spPr>
            <a:xfrm>
              <a:off x="3117901" y="1512051"/>
              <a:ext cx="16559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effectLst>
                    <a:glow rad="127000">
                      <a:schemeClr val="bg1"/>
                    </a:glow>
                  </a:effectLst>
                </a:rPr>
                <a:t>Analog Out</a:t>
              </a:r>
            </a:p>
            <a:p>
              <a:pPr algn="ctr"/>
              <a:r>
                <a:rPr lang="en-US" dirty="0">
                  <a:effectLst>
                    <a:glow rad="127000">
                      <a:schemeClr val="bg1"/>
                    </a:glow>
                  </a:effectLst>
                </a:rPr>
                <a:t>to Motor Driver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58C73E4-5C53-2DFE-1E11-A0625E8F4B2E}"/>
                </a:ext>
              </a:extLst>
            </p:cNvPr>
            <p:cNvGrpSpPr/>
            <p:nvPr/>
          </p:nvGrpSpPr>
          <p:grpSpPr>
            <a:xfrm>
              <a:off x="4196444" y="3450818"/>
              <a:ext cx="1393373" cy="468086"/>
              <a:chOff x="7380513" y="2476500"/>
              <a:chExt cx="1393373" cy="46808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58F5D78-943F-CE05-0125-80FAD17EA8A6}"/>
                  </a:ext>
                </a:extLst>
              </p:cNvPr>
              <p:cNvSpPr/>
              <p:nvPr/>
            </p:nvSpPr>
            <p:spPr>
              <a:xfrm>
                <a:off x="7527471" y="2590800"/>
                <a:ext cx="1246415" cy="353786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Encoder Conn.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F551D4-38C3-4393-FC66-AECFDF25E50D}"/>
                  </a:ext>
                </a:extLst>
              </p:cNvPr>
              <p:cNvSpPr/>
              <p:nvPr/>
            </p:nvSpPr>
            <p:spPr>
              <a:xfrm>
                <a:off x="7478485" y="2552700"/>
                <a:ext cx="1246415" cy="353786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Encoder Conn.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26771A-92D2-CE49-561A-B2E9C3B314DF}"/>
                  </a:ext>
                </a:extLst>
              </p:cNvPr>
              <p:cNvSpPr/>
              <p:nvPr/>
            </p:nvSpPr>
            <p:spPr>
              <a:xfrm>
                <a:off x="7429499" y="2514600"/>
                <a:ext cx="1246415" cy="353786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Encoder Conn.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F77D94B-B01C-75DC-4A8E-272BB106EB91}"/>
                  </a:ext>
                </a:extLst>
              </p:cNvPr>
              <p:cNvSpPr/>
              <p:nvPr/>
            </p:nvSpPr>
            <p:spPr>
              <a:xfrm>
                <a:off x="7380513" y="2476500"/>
                <a:ext cx="1246415" cy="353786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ysClr val="windowText" lastClr="000000"/>
                    </a:solidFill>
                  </a:rPr>
                  <a:t>Encoder Conn.</a:t>
                </a:r>
              </a:p>
            </p:txBody>
          </p:sp>
        </p:grpSp>
        <p:sp>
          <p:nvSpPr>
            <p:cNvPr id="6" name="Arrow: Left-Right 5">
              <a:extLst>
                <a:ext uri="{FF2B5EF4-FFF2-40B4-BE49-F238E27FC236}">
                  <a16:creationId xmlns:a16="http://schemas.microsoft.com/office/drawing/2014/main" id="{D3B48C04-6BE6-2103-6745-B76595A6217D}"/>
                </a:ext>
              </a:extLst>
            </p:cNvPr>
            <p:cNvSpPr/>
            <p:nvPr/>
          </p:nvSpPr>
          <p:spPr>
            <a:xfrm rot="16200000">
              <a:off x="2724149" y="4242121"/>
              <a:ext cx="555171" cy="255815"/>
            </a:xfrm>
            <a:prstGeom prst="left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D842F58-80E7-EA65-9075-DEB87AD6788D}"/>
                </a:ext>
              </a:extLst>
            </p:cNvPr>
            <p:cNvGrpSpPr/>
            <p:nvPr/>
          </p:nvGrpSpPr>
          <p:grpSpPr>
            <a:xfrm>
              <a:off x="4163787" y="2760261"/>
              <a:ext cx="1377044" cy="602423"/>
              <a:chOff x="8523515" y="3031032"/>
              <a:chExt cx="1377044" cy="60242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125B345-D05B-61FE-2C41-195C0513D69B}"/>
                  </a:ext>
                </a:extLst>
              </p:cNvPr>
              <p:cNvSpPr/>
              <p:nvPr/>
            </p:nvSpPr>
            <p:spPr>
              <a:xfrm>
                <a:off x="8654144" y="3160497"/>
                <a:ext cx="1246415" cy="47295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ysClr val="windowText" lastClr="000000"/>
                    </a:solidFill>
                  </a:rPr>
                  <a:t>MotorDrv</a:t>
                </a:r>
                <a:endParaRPr lang="en-US" sz="1600" dirty="0"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</a:rPr>
                  <a:t>Conn.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7B9BA4B-C1DC-031C-D226-F7696EEF6495}"/>
                  </a:ext>
                </a:extLst>
              </p:cNvPr>
              <p:cNvSpPr/>
              <p:nvPr/>
            </p:nvSpPr>
            <p:spPr>
              <a:xfrm>
                <a:off x="8610601" y="3117342"/>
                <a:ext cx="1246415" cy="47295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ysClr val="windowText" lastClr="000000"/>
                    </a:solidFill>
                  </a:rPr>
                  <a:t>MotorDrv</a:t>
                </a:r>
                <a:endParaRPr lang="en-US" sz="1600" dirty="0"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</a:rPr>
                  <a:t>Conn.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857A6BB-3F9E-EF0F-5BB8-B90227985205}"/>
                  </a:ext>
                </a:extLst>
              </p:cNvPr>
              <p:cNvSpPr/>
              <p:nvPr/>
            </p:nvSpPr>
            <p:spPr>
              <a:xfrm>
                <a:off x="8567058" y="3074187"/>
                <a:ext cx="1246415" cy="47295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ysClr val="windowText" lastClr="000000"/>
                    </a:solidFill>
                  </a:rPr>
                  <a:t>MotorDrv</a:t>
                </a:r>
                <a:endParaRPr lang="en-US" sz="1600" dirty="0"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</a:rPr>
                  <a:t>Conn.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5898DE-10AA-8645-61B1-9976730670F9}"/>
                  </a:ext>
                </a:extLst>
              </p:cNvPr>
              <p:cNvSpPr/>
              <p:nvPr/>
            </p:nvSpPr>
            <p:spPr>
              <a:xfrm>
                <a:off x="8523515" y="3031032"/>
                <a:ext cx="1246415" cy="47295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ysClr val="windowText" lastClr="000000"/>
                    </a:solidFill>
                  </a:rPr>
                  <a:t>MotorDrv</a:t>
                </a:r>
                <a:endParaRPr lang="en-US" sz="1600" dirty="0"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</a:rPr>
                  <a:t>Conn.</a:t>
                </a:r>
              </a:p>
            </p:txBody>
          </p:sp>
        </p:grpSp>
        <p:sp>
          <p:nvSpPr>
            <p:cNvPr id="23" name="Arrow: Left-Right 22">
              <a:extLst>
                <a:ext uri="{FF2B5EF4-FFF2-40B4-BE49-F238E27FC236}">
                  <a16:creationId xmlns:a16="http://schemas.microsoft.com/office/drawing/2014/main" id="{E3B3469B-755F-5F44-09B3-FF145A83C84E}"/>
                </a:ext>
              </a:extLst>
            </p:cNvPr>
            <p:cNvSpPr/>
            <p:nvPr/>
          </p:nvSpPr>
          <p:spPr>
            <a:xfrm>
              <a:off x="5510892" y="3590300"/>
              <a:ext cx="2707822" cy="242455"/>
            </a:xfrm>
            <a:prstGeom prst="left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67A418-EFBE-2462-806C-BA85289364EC}"/>
                </a:ext>
              </a:extLst>
            </p:cNvPr>
            <p:cNvSpPr/>
            <p:nvPr/>
          </p:nvSpPr>
          <p:spPr>
            <a:xfrm>
              <a:off x="8401048" y="3623239"/>
              <a:ext cx="1611086" cy="9307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BISS-C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Encoder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EC99B7-A10D-0090-BD9E-B1531DF17B08}"/>
                </a:ext>
              </a:extLst>
            </p:cNvPr>
            <p:cNvSpPr/>
            <p:nvPr/>
          </p:nvSpPr>
          <p:spPr>
            <a:xfrm>
              <a:off x="8346619" y="3585139"/>
              <a:ext cx="1611086" cy="9307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BISS-C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Encoder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DD6394-18C7-D1CD-8AD9-F0843615F51D}"/>
                </a:ext>
              </a:extLst>
            </p:cNvPr>
            <p:cNvSpPr/>
            <p:nvPr/>
          </p:nvSpPr>
          <p:spPr>
            <a:xfrm>
              <a:off x="8292190" y="3547039"/>
              <a:ext cx="1611086" cy="9307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BISS-C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Encoder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485F262-1989-DF0F-D955-6CC315DEEAE5}"/>
                </a:ext>
              </a:extLst>
            </p:cNvPr>
            <p:cNvSpPr/>
            <p:nvPr/>
          </p:nvSpPr>
          <p:spPr>
            <a:xfrm>
              <a:off x="8237761" y="3508939"/>
              <a:ext cx="1611086" cy="9307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ysClr val="windowText" lastClr="000000"/>
                  </a:solidFill>
                </a:rPr>
                <a:t>BiSS</a:t>
              </a:r>
              <a:r>
                <a:rPr lang="en-US" dirty="0">
                  <a:solidFill>
                    <a:sysClr val="windowText" lastClr="000000"/>
                  </a:solidFill>
                </a:rPr>
                <a:t>-C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Encoder</a:t>
              </a:r>
            </a:p>
          </p:txBody>
        </p:sp>
        <p:sp>
          <p:nvSpPr>
            <p:cNvPr id="32" name="Arrow: Left-Right 31">
              <a:extLst>
                <a:ext uri="{FF2B5EF4-FFF2-40B4-BE49-F238E27FC236}">
                  <a16:creationId xmlns:a16="http://schemas.microsoft.com/office/drawing/2014/main" id="{866C2D04-0DDF-1805-CC71-F19138F03253}"/>
                </a:ext>
              </a:extLst>
            </p:cNvPr>
            <p:cNvSpPr/>
            <p:nvPr/>
          </p:nvSpPr>
          <p:spPr>
            <a:xfrm>
              <a:off x="5520925" y="2954429"/>
              <a:ext cx="2707822" cy="242455"/>
            </a:xfrm>
            <a:prstGeom prst="left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1AFD71C-05E6-A14F-3B96-83D6D4B60C24}"/>
                </a:ext>
              </a:extLst>
            </p:cNvPr>
            <p:cNvSpPr/>
            <p:nvPr/>
          </p:nvSpPr>
          <p:spPr>
            <a:xfrm>
              <a:off x="8392034" y="2418286"/>
              <a:ext cx="1611086" cy="93077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BISS-C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Encoder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4AD2682-9308-444E-31A1-FF714FF26ADC}"/>
                </a:ext>
              </a:extLst>
            </p:cNvPr>
            <p:cNvSpPr/>
            <p:nvPr/>
          </p:nvSpPr>
          <p:spPr>
            <a:xfrm>
              <a:off x="8337605" y="2380186"/>
              <a:ext cx="1611086" cy="93077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BISS-C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Encoder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EBBAB58-10C1-1E5F-A9C7-7F0DF22809C9}"/>
                </a:ext>
              </a:extLst>
            </p:cNvPr>
            <p:cNvSpPr/>
            <p:nvPr/>
          </p:nvSpPr>
          <p:spPr>
            <a:xfrm>
              <a:off x="8283176" y="2342086"/>
              <a:ext cx="1611086" cy="93077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BISS-C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Encoder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2C652D1-B133-C42E-688F-4D8793BAF288}"/>
                </a:ext>
              </a:extLst>
            </p:cNvPr>
            <p:cNvSpPr/>
            <p:nvPr/>
          </p:nvSpPr>
          <p:spPr>
            <a:xfrm>
              <a:off x="8228747" y="2303986"/>
              <a:ext cx="1611086" cy="93077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Motor</a:t>
              </a:r>
              <a:br>
                <a:rPr lang="en-US" dirty="0">
                  <a:solidFill>
                    <a:sysClr val="windowText" lastClr="000000"/>
                  </a:solidFill>
                </a:rPr>
              </a:br>
              <a:r>
                <a:rPr lang="en-US" dirty="0">
                  <a:solidFill>
                    <a:sysClr val="windowText" lastClr="000000"/>
                  </a:solidFill>
                </a:rPr>
                <a:t>Driver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74AF7F-2C44-3901-DEE5-26571943D34D}"/>
                </a:ext>
              </a:extLst>
            </p:cNvPr>
            <p:cNvSpPr txBox="1"/>
            <p:nvPr/>
          </p:nvSpPr>
          <p:spPr>
            <a:xfrm>
              <a:off x="6312151" y="3777126"/>
              <a:ext cx="1223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effectLst>
                    <a:glow rad="127000">
                      <a:schemeClr val="bg1"/>
                    </a:glow>
                  </a:effectLst>
                </a:rPr>
                <a:t>10 Position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6F8DEC-9EF4-A781-3FD2-D6069EF37215}"/>
                </a:ext>
              </a:extLst>
            </p:cNvPr>
            <p:cNvSpPr txBox="1"/>
            <p:nvPr/>
          </p:nvSpPr>
          <p:spPr>
            <a:xfrm>
              <a:off x="6321543" y="2618750"/>
              <a:ext cx="1106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effectLst>
                    <a:glow rad="127000">
                      <a:schemeClr val="bg1"/>
                    </a:glow>
                  </a:effectLst>
                </a:rPr>
                <a:t>8 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2361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041E-FF9A-AF40-7E4A-551F468D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connectors? - </a:t>
            </a:r>
            <a:r>
              <a:rPr lang="en-US" dirty="0" err="1"/>
              <a:t>sbRIO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B9AAF-2485-64B1-BF78-EE9E9DFDA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sbRIO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36BE59-F5C8-734E-BBF2-A18B94949BDA}"/>
              </a:ext>
            </a:extLst>
          </p:cNvPr>
          <p:cNvGrpSpPr/>
          <p:nvPr/>
        </p:nvGrpSpPr>
        <p:grpSpPr>
          <a:xfrm>
            <a:off x="1319161" y="1904673"/>
            <a:ext cx="7169688" cy="2465939"/>
            <a:chOff x="6198475" y="983011"/>
            <a:chExt cx="4691976" cy="16137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764D5C-5CCB-5D8A-2E00-37DFEA2FC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8475" y="1009388"/>
              <a:ext cx="4691976" cy="158737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F4CD4C-5EF8-EA10-E326-41D8C4E726F7}"/>
                </a:ext>
              </a:extLst>
            </p:cNvPr>
            <p:cNvSpPr/>
            <p:nvPr/>
          </p:nvSpPr>
          <p:spPr>
            <a:xfrm>
              <a:off x="8676923" y="983011"/>
              <a:ext cx="988140" cy="229809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78BD81-AF8F-1B70-5810-1CF639444325}"/>
              </a:ext>
            </a:extLst>
          </p:cNvPr>
          <p:cNvSpPr/>
          <p:nvPr/>
        </p:nvSpPr>
        <p:spPr>
          <a:xfrm>
            <a:off x="3146985" y="1904673"/>
            <a:ext cx="1509951" cy="351165"/>
          </a:xfrm>
          <a:prstGeom prst="rect">
            <a:avLst/>
          </a:prstGeom>
          <a:solidFill>
            <a:srgbClr val="FFC000">
              <a:alpha val="17000"/>
            </a:srgbClr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216A5E-A3F3-9438-9029-EAD041D3B1F1}"/>
              </a:ext>
            </a:extLst>
          </p:cNvPr>
          <p:cNvSpPr/>
          <p:nvPr/>
        </p:nvSpPr>
        <p:spPr>
          <a:xfrm>
            <a:off x="1478098" y="2182258"/>
            <a:ext cx="279945" cy="1464455"/>
          </a:xfrm>
          <a:prstGeom prst="rect">
            <a:avLst/>
          </a:prstGeom>
          <a:solidFill>
            <a:schemeClr val="accent2">
              <a:alpha val="49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ABB2B8-1DDF-4FC7-83A8-67E4B9D39452}"/>
              </a:ext>
            </a:extLst>
          </p:cNvPr>
          <p:cNvSpPr/>
          <p:nvPr/>
        </p:nvSpPr>
        <p:spPr>
          <a:xfrm>
            <a:off x="8014969" y="2182258"/>
            <a:ext cx="279945" cy="146445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prstDash val="dashDot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01572-ABE0-1B22-4B9E-AE1056C586F1}"/>
              </a:ext>
            </a:extLst>
          </p:cNvPr>
          <p:cNvSpPr txBox="1"/>
          <p:nvPr/>
        </p:nvSpPr>
        <p:spPr>
          <a:xfrm>
            <a:off x="2394857" y="4405943"/>
            <a:ext cx="139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Primary Side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DD5014-8116-EF4E-17E2-9F64A2F21DAD}"/>
              </a:ext>
            </a:extLst>
          </p:cNvPr>
          <p:cNvSpPr txBox="1"/>
          <p:nvPr/>
        </p:nvSpPr>
        <p:spPr>
          <a:xfrm>
            <a:off x="5861389" y="4408617"/>
            <a:ext cx="163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Secondary Side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AB837-D719-5DBC-7E79-8BE3F0EBAD7E}"/>
              </a:ext>
            </a:extLst>
          </p:cNvPr>
          <p:cNvSpPr txBox="1"/>
          <p:nvPr/>
        </p:nvSpPr>
        <p:spPr>
          <a:xfrm>
            <a:off x="-169535" y="2417883"/>
            <a:ext cx="19275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eorgia" panose="02040502050405020303" pitchFamily="18" charset="0"/>
              </a:rPr>
              <a:t>DIO</a:t>
            </a:r>
          </a:p>
          <a:p>
            <a:pPr algn="ctr"/>
            <a:r>
              <a:rPr lang="en-US" sz="1600" dirty="0">
                <a:latin typeface="Georgia" panose="02040502050405020303" pitchFamily="18" charset="0"/>
              </a:rPr>
              <a:t>50 pos</a:t>
            </a:r>
            <a:br>
              <a:rPr lang="en-US" sz="1600" dirty="0">
                <a:latin typeface="Georgia" panose="02040502050405020303" pitchFamily="18" charset="0"/>
              </a:rPr>
            </a:br>
            <a:r>
              <a:rPr lang="en-US" sz="1600" dirty="0">
                <a:latin typeface="Georgia" panose="02040502050405020303" pitchFamily="18" charset="0"/>
              </a:rPr>
              <a:t> IDC 2mm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4255AA-9173-CB9A-0B9D-24F78BFB3D25}"/>
              </a:ext>
            </a:extLst>
          </p:cNvPr>
          <p:cNvSpPr txBox="1"/>
          <p:nvPr/>
        </p:nvSpPr>
        <p:spPr>
          <a:xfrm>
            <a:off x="4904005" y="1296273"/>
            <a:ext cx="19275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eorgia" panose="02040502050405020303" pitchFamily="18" charset="0"/>
              </a:rPr>
              <a:t>FPGA</a:t>
            </a:r>
          </a:p>
          <a:p>
            <a:pPr algn="ctr"/>
            <a:r>
              <a:rPr lang="en-US" sz="1600" dirty="0">
                <a:latin typeface="Georgia" panose="02040502050405020303" pitchFamily="18" charset="0"/>
              </a:rPr>
              <a:t>SEARAY 240 pin</a:t>
            </a:r>
          </a:p>
        </p:txBody>
      </p:sp>
    </p:spTree>
    <p:extLst>
      <p:ext uri="{BB962C8B-B14F-4D97-AF65-F5344CB8AC3E}">
        <p14:creationId xmlns:p14="http://schemas.microsoft.com/office/powerpoint/2010/main" val="390847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BA2C-D070-4310-C2D6-712FEF53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connectors? – C-Series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C8C35-6092-9FDB-67A8-EBAA14877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5CFF13-ADB4-63CD-1847-D13CAC5F7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6" y="1061648"/>
            <a:ext cx="2545107" cy="1904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C4079F-70CD-ECDA-FF31-DA5D3AF9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356" y="1094949"/>
            <a:ext cx="2628116" cy="1750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FF7BAC-31C0-1595-EB60-0CB133BAFC14}"/>
              </a:ext>
            </a:extLst>
          </p:cNvPr>
          <p:cNvSpPr txBox="1"/>
          <p:nvPr/>
        </p:nvSpPr>
        <p:spPr>
          <a:xfrm>
            <a:off x="1445757" y="2845399"/>
            <a:ext cx="1414300" cy="79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Conn. to FPGA</a:t>
            </a:r>
          </a:p>
          <a:p>
            <a:pPr algn="ctr"/>
            <a:r>
              <a:rPr lang="en-US" sz="1600" dirty="0">
                <a:latin typeface="Georgia" panose="02040502050405020303" pitchFamily="18" charset="0"/>
              </a:rPr>
              <a:t>High-Density </a:t>
            </a:r>
            <a:br>
              <a:rPr lang="en-US" sz="1600" dirty="0">
                <a:latin typeface="Georgia" panose="02040502050405020303" pitchFamily="18" charset="0"/>
              </a:rPr>
            </a:br>
            <a:r>
              <a:rPr lang="en-US" sz="1600" dirty="0">
                <a:latin typeface="Georgia" panose="02040502050405020303" pitchFamily="18" charset="0"/>
              </a:rPr>
              <a:t>D-Sub 15 Pos </a:t>
            </a:r>
          </a:p>
          <a:p>
            <a:pPr algn="ctr"/>
            <a:r>
              <a:rPr lang="en-US" sz="1600" dirty="0">
                <a:latin typeface="Georgia" panose="02040502050405020303" pitchFamily="18" charset="0"/>
              </a:rPr>
              <a:t>Female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4130F5-AD15-A2B1-75A1-36F9BF396B53}"/>
              </a:ext>
            </a:extLst>
          </p:cNvPr>
          <p:cNvCxnSpPr>
            <a:cxnSpLocks/>
          </p:cNvCxnSpPr>
          <p:nvPr/>
        </p:nvCxnSpPr>
        <p:spPr>
          <a:xfrm flipH="1" flipV="1">
            <a:off x="2185273" y="2433492"/>
            <a:ext cx="55516" cy="332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8A9212-1DC5-A504-AD83-650FFB1523F2}"/>
              </a:ext>
            </a:extLst>
          </p:cNvPr>
          <p:cNvSpPr txBox="1"/>
          <p:nvPr/>
        </p:nvSpPr>
        <p:spPr>
          <a:xfrm>
            <a:off x="3318978" y="2845399"/>
            <a:ext cx="2172541" cy="609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Analog Outputs</a:t>
            </a:r>
          </a:p>
          <a:p>
            <a:pPr algn="ctr"/>
            <a:r>
              <a:rPr lang="en-US" sz="1600" b="1" dirty="0">
                <a:latin typeface="Georgia" panose="02040502050405020303" pitchFamily="18" charset="0"/>
              </a:rPr>
              <a:t>to Motor Drivers</a:t>
            </a:r>
          </a:p>
          <a:p>
            <a:pPr algn="ctr"/>
            <a:r>
              <a:rPr lang="en-US" sz="1600" dirty="0">
                <a:latin typeface="Georgia" panose="02040502050405020303" pitchFamily="18" charset="0"/>
              </a:rPr>
              <a:t>D-sub 37 pin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E6874F-C1AE-A748-A741-92171051B2A8}"/>
              </a:ext>
            </a:extLst>
          </p:cNvPr>
          <p:cNvCxnSpPr>
            <a:cxnSpLocks/>
          </p:cNvCxnSpPr>
          <p:nvPr/>
        </p:nvCxnSpPr>
        <p:spPr>
          <a:xfrm flipH="1" flipV="1">
            <a:off x="4257912" y="2304242"/>
            <a:ext cx="27758" cy="5411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E47FC26-6926-985D-0AA3-588926E0F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348892" y="4115636"/>
            <a:ext cx="2052107" cy="21725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668EB9-F24E-CF89-3069-FE6C72FD26EF}"/>
              </a:ext>
            </a:extLst>
          </p:cNvPr>
          <p:cNvSpPr txBox="1"/>
          <p:nvPr/>
        </p:nvSpPr>
        <p:spPr>
          <a:xfrm>
            <a:off x="966384" y="5127137"/>
            <a:ext cx="1414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Without Cover</a:t>
            </a:r>
            <a:endParaRPr lang="en-US" sz="1600" dirty="0">
              <a:latin typeface="Georgia" panose="02040502050405020303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3A76F0-1188-818F-7C57-1B346512EC11}"/>
              </a:ext>
            </a:extLst>
          </p:cNvPr>
          <p:cNvCxnSpPr/>
          <p:nvPr/>
        </p:nvCxnSpPr>
        <p:spPr>
          <a:xfrm>
            <a:off x="2701650" y="3929743"/>
            <a:ext cx="910094" cy="4735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8C71CA-9496-C842-B180-59B86480B142}"/>
              </a:ext>
            </a:extLst>
          </p:cNvPr>
          <p:cNvCxnSpPr>
            <a:cxnSpLocks/>
          </p:cNvCxnSpPr>
          <p:nvPr/>
        </p:nvCxnSpPr>
        <p:spPr>
          <a:xfrm flipH="1">
            <a:off x="3581434" y="3807372"/>
            <a:ext cx="676478" cy="21554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657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9490-2D73-E192-1437-5E944D55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connectors? C-Series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1FB8-6ED4-C27A-4544-FC4DCEF59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C-Series module is attached on </a:t>
            </a:r>
            <a:r>
              <a:rPr lang="en-US" u="sng" dirty="0"/>
              <a:t>RIO mezzanine card</a:t>
            </a:r>
            <a:r>
              <a:rPr lang="en-US" dirty="0"/>
              <a:t>,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296840-7B63-11E9-7B00-06939D08C5E1}"/>
              </a:ext>
            </a:extLst>
          </p:cNvPr>
          <p:cNvGrpSpPr/>
          <p:nvPr/>
        </p:nvGrpSpPr>
        <p:grpSpPr>
          <a:xfrm>
            <a:off x="829533" y="2324063"/>
            <a:ext cx="4808750" cy="3752194"/>
            <a:chOff x="-2335" y="1674971"/>
            <a:chExt cx="6472482" cy="50503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8F7B2D-89C9-3A63-9DA2-E5D2871E9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252" y="1674971"/>
              <a:ext cx="4233575" cy="5050387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7C5361B-1FED-B8C0-4771-73CFF67B53CC}"/>
                </a:ext>
              </a:extLst>
            </p:cNvPr>
            <p:cNvSpPr/>
            <p:nvPr/>
          </p:nvSpPr>
          <p:spPr>
            <a:xfrm>
              <a:off x="2262682" y="2888647"/>
              <a:ext cx="1747520" cy="1158242"/>
            </a:xfrm>
            <a:custGeom>
              <a:avLst/>
              <a:gdLst>
                <a:gd name="connsiteX0" fmla="*/ 0 w 1747520"/>
                <a:gd name="connsiteY0" fmla="*/ 650240 h 1158240"/>
                <a:gd name="connsiteX1" fmla="*/ 508000 w 1747520"/>
                <a:gd name="connsiteY1" fmla="*/ 372533 h 1158240"/>
                <a:gd name="connsiteX2" fmla="*/ 487680 w 1747520"/>
                <a:gd name="connsiteY2" fmla="*/ 135467 h 1158240"/>
                <a:gd name="connsiteX3" fmla="*/ 765387 w 1747520"/>
                <a:gd name="connsiteY3" fmla="*/ 0 h 1158240"/>
                <a:gd name="connsiteX4" fmla="*/ 927947 w 1747520"/>
                <a:gd name="connsiteY4" fmla="*/ 6773 h 1158240"/>
                <a:gd name="connsiteX5" fmla="*/ 955040 w 1747520"/>
                <a:gd name="connsiteY5" fmla="*/ 128693 h 1158240"/>
                <a:gd name="connsiteX6" fmla="*/ 1605280 w 1747520"/>
                <a:gd name="connsiteY6" fmla="*/ 474133 h 1158240"/>
                <a:gd name="connsiteX7" fmla="*/ 1686560 w 1747520"/>
                <a:gd name="connsiteY7" fmla="*/ 419947 h 1158240"/>
                <a:gd name="connsiteX8" fmla="*/ 1747520 w 1747520"/>
                <a:gd name="connsiteY8" fmla="*/ 453813 h 1158240"/>
                <a:gd name="connsiteX9" fmla="*/ 1747520 w 1747520"/>
                <a:gd name="connsiteY9" fmla="*/ 650240 h 1158240"/>
                <a:gd name="connsiteX10" fmla="*/ 860213 w 1747520"/>
                <a:gd name="connsiteY10" fmla="*/ 1158240 h 1158240"/>
                <a:gd name="connsiteX11" fmla="*/ 0 w 1747520"/>
                <a:gd name="connsiteY11" fmla="*/ 650240 h 115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47520" h="1158240">
                  <a:moveTo>
                    <a:pt x="0" y="650240"/>
                  </a:moveTo>
                  <a:lnTo>
                    <a:pt x="508000" y="372533"/>
                  </a:lnTo>
                  <a:lnTo>
                    <a:pt x="487680" y="135467"/>
                  </a:lnTo>
                  <a:lnTo>
                    <a:pt x="765387" y="0"/>
                  </a:lnTo>
                  <a:lnTo>
                    <a:pt x="927947" y="6773"/>
                  </a:lnTo>
                  <a:lnTo>
                    <a:pt x="955040" y="128693"/>
                  </a:lnTo>
                  <a:lnTo>
                    <a:pt x="1605280" y="474133"/>
                  </a:lnTo>
                  <a:lnTo>
                    <a:pt x="1686560" y="419947"/>
                  </a:lnTo>
                  <a:lnTo>
                    <a:pt x="1747520" y="453813"/>
                  </a:lnTo>
                  <a:lnTo>
                    <a:pt x="1747520" y="650240"/>
                  </a:lnTo>
                  <a:lnTo>
                    <a:pt x="860213" y="1158240"/>
                  </a:lnTo>
                  <a:lnTo>
                    <a:pt x="0" y="650240"/>
                  </a:lnTo>
                  <a:close/>
                </a:path>
              </a:pathLst>
            </a:custGeom>
            <a:solidFill>
              <a:schemeClr val="accent6">
                <a:alpha val="18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77A3D6A-0E31-158A-9E2F-19609EB76C46}"/>
                </a:ext>
              </a:extLst>
            </p:cNvPr>
            <p:cNvSpPr/>
            <p:nvPr/>
          </p:nvSpPr>
          <p:spPr>
            <a:xfrm>
              <a:off x="3251589" y="2353553"/>
              <a:ext cx="1889759" cy="1198881"/>
            </a:xfrm>
            <a:custGeom>
              <a:avLst/>
              <a:gdLst>
                <a:gd name="connsiteX0" fmla="*/ 0 w 1889760"/>
                <a:gd name="connsiteY0" fmla="*/ 616373 h 1198880"/>
                <a:gd name="connsiteX1" fmla="*/ 406400 w 1889760"/>
                <a:gd name="connsiteY1" fmla="*/ 379306 h 1198880"/>
                <a:gd name="connsiteX2" fmla="*/ 413173 w 1889760"/>
                <a:gd name="connsiteY2" fmla="*/ 162560 h 1198880"/>
                <a:gd name="connsiteX3" fmla="*/ 650240 w 1889760"/>
                <a:gd name="connsiteY3" fmla="*/ 20320 h 1198880"/>
                <a:gd name="connsiteX4" fmla="*/ 785706 w 1889760"/>
                <a:gd name="connsiteY4" fmla="*/ 0 h 1198880"/>
                <a:gd name="connsiteX5" fmla="*/ 853440 w 1889760"/>
                <a:gd name="connsiteY5" fmla="*/ 47413 h 1198880"/>
                <a:gd name="connsiteX6" fmla="*/ 860213 w 1889760"/>
                <a:gd name="connsiteY6" fmla="*/ 108373 h 1198880"/>
                <a:gd name="connsiteX7" fmla="*/ 1354666 w 1889760"/>
                <a:gd name="connsiteY7" fmla="*/ 413173 h 1198880"/>
                <a:gd name="connsiteX8" fmla="*/ 1490133 w 1889760"/>
                <a:gd name="connsiteY8" fmla="*/ 352213 h 1198880"/>
                <a:gd name="connsiteX9" fmla="*/ 1659466 w 1889760"/>
                <a:gd name="connsiteY9" fmla="*/ 453813 h 1198880"/>
                <a:gd name="connsiteX10" fmla="*/ 1733973 w 1889760"/>
                <a:gd name="connsiteY10" fmla="*/ 555413 h 1198880"/>
                <a:gd name="connsiteX11" fmla="*/ 1889760 w 1889760"/>
                <a:gd name="connsiteY11" fmla="*/ 670560 h 1198880"/>
                <a:gd name="connsiteX12" fmla="*/ 1855893 w 1889760"/>
                <a:gd name="connsiteY12" fmla="*/ 799253 h 1198880"/>
                <a:gd name="connsiteX13" fmla="*/ 1137920 w 1889760"/>
                <a:gd name="connsiteY13" fmla="*/ 1198880 h 1198880"/>
                <a:gd name="connsiteX14" fmla="*/ 988906 w 1889760"/>
                <a:gd name="connsiteY14" fmla="*/ 1117600 h 1198880"/>
                <a:gd name="connsiteX15" fmla="*/ 968586 w 1889760"/>
                <a:gd name="connsiteY15" fmla="*/ 1131146 h 1198880"/>
                <a:gd name="connsiteX16" fmla="*/ 846666 w 1889760"/>
                <a:gd name="connsiteY16" fmla="*/ 1097280 h 1198880"/>
                <a:gd name="connsiteX17" fmla="*/ 792480 w 1889760"/>
                <a:gd name="connsiteY17" fmla="*/ 1131146 h 1198880"/>
                <a:gd name="connsiteX18" fmla="*/ 778933 w 1889760"/>
                <a:gd name="connsiteY18" fmla="*/ 968586 h 1198880"/>
                <a:gd name="connsiteX19" fmla="*/ 677333 w 1889760"/>
                <a:gd name="connsiteY19" fmla="*/ 934720 h 1198880"/>
                <a:gd name="connsiteX20" fmla="*/ 616373 w 1889760"/>
                <a:gd name="connsiteY20" fmla="*/ 988906 h 1198880"/>
                <a:gd name="connsiteX21" fmla="*/ 0 w 1889760"/>
                <a:gd name="connsiteY21" fmla="*/ 616373 h 119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89760" h="1198880">
                  <a:moveTo>
                    <a:pt x="0" y="616373"/>
                  </a:moveTo>
                  <a:lnTo>
                    <a:pt x="406400" y="379306"/>
                  </a:lnTo>
                  <a:lnTo>
                    <a:pt x="413173" y="162560"/>
                  </a:lnTo>
                  <a:lnTo>
                    <a:pt x="650240" y="20320"/>
                  </a:lnTo>
                  <a:lnTo>
                    <a:pt x="785706" y="0"/>
                  </a:lnTo>
                  <a:lnTo>
                    <a:pt x="853440" y="47413"/>
                  </a:lnTo>
                  <a:lnTo>
                    <a:pt x="860213" y="108373"/>
                  </a:lnTo>
                  <a:lnTo>
                    <a:pt x="1354666" y="413173"/>
                  </a:lnTo>
                  <a:lnTo>
                    <a:pt x="1490133" y="352213"/>
                  </a:lnTo>
                  <a:lnTo>
                    <a:pt x="1659466" y="453813"/>
                  </a:lnTo>
                  <a:lnTo>
                    <a:pt x="1733973" y="555413"/>
                  </a:lnTo>
                  <a:lnTo>
                    <a:pt x="1889760" y="670560"/>
                  </a:lnTo>
                  <a:lnTo>
                    <a:pt x="1855893" y="799253"/>
                  </a:lnTo>
                  <a:lnTo>
                    <a:pt x="1137920" y="1198880"/>
                  </a:lnTo>
                  <a:lnTo>
                    <a:pt x="988906" y="1117600"/>
                  </a:lnTo>
                  <a:lnTo>
                    <a:pt x="968586" y="1131146"/>
                  </a:lnTo>
                  <a:lnTo>
                    <a:pt x="846666" y="1097280"/>
                  </a:lnTo>
                  <a:lnTo>
                    <a:pt x="792480" y="1131146"/>
                  </a:lnTo>
                  <a:lnTo>
                    <a:pt x="778933" y="968586"/>
                  </a:lnTo>
                  <a:lnTo>
                    <a:pt x="677333" y="934720"/>
                  </a:lnTo>
                  <a:lnTo>
                    <a:pt x="616373" y="988906"/>
                  </a:lnTo>
                  <a:lnTo>
                    <a:pt x="0" y="616373"/>
                  </a:lnTo>
                  <a:close/>
                </a:path>
              </a:pathLst>
            </a:custGeom>
            <a:solidFill>
              <a:schemeClr val="accent6">
                <a:alpha val="18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333DC5-F324-1C55-6BA4-4E9B6EB2CFBB}"/>
                </a:ext>
              </a:extLst>
            </p:cNvPr>
            <p:cNvSpPr txBox="1"/>
            <p:nvPr/>
          </p:nvSpPr>
          <p:spPr>
            <a:xfrm>
              <a:off x="4542570" y="1938054"/>
              <a:ext cx="192757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Georgia" panose="02040502050405020303" pitchFamily="18" charset="0"/>
                </a:rPr>
                <a:t>C-Series Module </a:t>
              </a:r>
            </a:p>
            <a:p>
              <a:pPr algn="ctr"/>
              <a:r>
                <a:rPr lang="en-US" sz="1600" dirty="0">
                  <a:latin typeface="Georgia" panose="02040502050405020303" pitchFamily="18" charset="0"/>
                </a:rPr>
                <a:t>(Slot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12D4E2-0A61-D70B-6936-6BEDCE9F6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6933" y="2268427"/>
              <a:ext cx="556151" cy="4260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glow rad="127000">
                <a:schemeClr val="bg1">
                  <a:alpha val="9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E81817-3B68-DD1F-8DAE-19D628D7A426}"/>
                </a:ext>
              </a:extLst>
            </p:cNvPr>
            <p:cNvSpPr txBox="1"/>
            <p:nvPr/>
          </p:nvSpPr>
          <p:spPr>
            <a:xfrm>
              <a:off x="-2335" y="3655729"/>
              <a:ext cx="1927576" cy="584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Georgia" panose="02040502050405020303" pitchFamily="18" charset="0"/>
                </a:rPr>
                <a:t>C-Series Module </a:t>
              </a:r>
            </a:p>
            <a:p>
              <a:pPr algn="ctr"/>
              <a:r>
                <a:rPr lang="en-US" sz="1600" dirty="0">
                  <a:latin typeface="Georgia" panose="02040502050405020303" pitchFamily="18" charset="0"/>
                </a:rPr>
                <a:t>(Slot 1)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C186219-A945-94B9-A573-189C7BEC1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562" y="3552432"/>
              <a:ext cx="773334" cy="2780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glow rad="127000">
                <a:schemeClr val="bg1">
                  <a:alpha val="9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B7AAEE-15A1-25C9-03E0-C361E1E1359A}"/>
              </a:ext>
            </a:extLst>
          </p:cNvPr>
          <p:cNvGrpSpPr/>
          <p:nvPr/>
        </p:nvGrpSpPr>
        <p:grpSpPr>
          <a:xfrm>
            <a:off x="6348525" y="2034094"/>
            <a:ext cx="4892469" cy="3782870"/>
            <a:chOff x="6745346" y="2902248"/>
            <a:chExt cx="4892469" cy="37828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D7167B-A900-2886-8321-A28D03577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34000"/>
                      </a14:imgEffect>
                      <a14:imgEffect>
                        <a14:brightnessContrast bright="10000" contrast="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45346" y="2902248"/>
              <a:ext cx="4892469" cy="339682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CA24BD-50C5-FCC8-A04A-8B1B8D090148}"/>
                </a:ext>
              </a:extLst>
            </p:cNvPr>
            <p:cNvSpPr/>
            <p:nvPr/>
          </p:nvSpPr>
          <p:spPr>
            <a:xfrm>
              <a:off x="7417038" y="3285211"/>
              <a:ext cx="3549084" cy="84972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B3A435-F546-12F2-1A68-D14EA9E1FC0D}"/>
                </a:ext>
              </a:extLst>
            </p:cNvPr>
            <p:cNvSpPr/>
            <p:nvPr/>
          </p:nvSpPr>
          <p:spPr>
            <a:xfrm>
              <a:off x="7350669" y="4281183"/>
              <a:ext cx="1781938" cy="174545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FEB114-8764-70BD-6790-43B7D543D7B7}"/>
                </a:ext>
              </a:extLst>
            </p:cNvPr>
            <p:cNvSpPr/>
            <p:nvPr/>
          </p:nvSpPr>
          <p:spPr>
            <a:xfrm>
              <a:off x="9344484" y="4294318"/>
              <a:ext cx="1678780" cy="171918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596ACE-8803-5372-83AB-D0472F8F031D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8958943" y="6137182"/>
              <a:ext cx="232637" cy="2401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glow rad="127000">
                <a:schemeClr val="bg1">
                  <a:alpha val="9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D74D7B-280E-C83F-5B9C-867BDD75EF3D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9191580" y="6107655"/>
              <a:ext cx="181663" cy="2696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glow rad="127000">
                <a:schemeClr val="bg1">
                  <a:alpha val="9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0B686F-EAF6-E3B3-B6C2-FD51B0C837EC}"/>
                </a:ext>
              </a:extLst>
            </p:cNvPr>
            <p:cNvSpPr txBox="1"/>
            <p:nvPr/>
          </p:nvSpPr>
          <p:spPr>
            <a:xfrm>
              <a:off x="7725262" y="6377341"/>
              <a:ext cx="29326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Georgia" panose="02040502050405020303" pitchFamily="18" charset="0"/>
                </a:rPr>
                <a:t>C-Series Modules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76D3B84-9BB7-715E-52C8-2BB2433F4D3B}"/>
              </a:ext>
            </a:extLst>
          </p:cNvPr>
          <p:cNvSpPr txBox="1"/>
          <p:nvPr/>
        </p:nvSpPr>
        <p:spPr>
          <a:xfrm>
            <a:off x="1555632" y="6166657"/>
            <a:ext cx="35383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Module mounting example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324436A-A205-C1B3-1F8C-DD4C3D69494D}"/>
              </a:ext>
            </a:extLst>
          </p:cNvPr>
          <p:cNvSpPr/>
          <p:nvPr/>
        </p:nvSpPr>
        <p:spPr>
          <a:xfrm>
            <a:off x="2127934" y="2696119"/>
            <a:ext cx="1721547" cy="1030010"/>
          </a:xfrm>
          <a:custGeom>
            <a:avLst/>
            <a:gdLst>
              <a:gd name="connsiteX0" fmla="*/ 0 w 2225040"/>
              <a:gd name="connsiteY0" fmla="*/ 990600 h 1287780"/>
              <a:gd name="connsiteX1" fmla="*/ 1775460 w 2225040"/>
              <a:gd name="connsiteY1" fmla="*/ 0 h 1287780"/>
              <a:gd name="connsiteX2" fmla="*/ 2225040 w 2225040"/>
              <a:gd name="connsiteY2" fmla="*/ 251460 h 1287780"/>
              <a:gd name="connsiteX3" fmla="*/ 426720 w 2225040"/>
              <a:gd name="connsiteY3" fmla="*/ 1287780 h 1287780"/>
              <a:gd name="connsiteX4" fmla="*/ 0 w 2225040"/>
              <a:gd name="connsiteY4" fmla="*/ 990600 h 128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5040" h="1287780">
                <a:moveTo>
                  <a:pt x="0" y="990600"/>
                </a:moveTo>
                <a:lnTo>
                  <a:pt x="1775460" y="0"/>
                </a:lnTo>
                <a:lnTo>
                  <a:pt x="2225040" y="251460"/>
                </a:lnTo>
                <a:lnTo>
                  <a:pt x="426720" y="1287780"/>
                </a:lnTo>
                <a:lnTo>
                  <a:pt x="0" y="990600"/>
                </a:lnTo>
                <a:close/>
              </a:path>
            </a:pathLst>
          </a:custGeom>
          <a:solidFill>
            <a:srgbClr val="0070C0">
              <a:alpha val="13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994EFD-CAB8-E6C7-08AF-3F1886B64EC2}"/>
              </a:ext>
            </a:extLst>
          </p:cNvPr>
          <p:cNvCxnSpPr>
            <a:cxnSpLocks/>
          </p:cNvCxnSpPr>
          <p:nvPr/>
        </p:nvCxnSpPr>
        <p:spPr>
          <a:xfrm flipH="1">
            <a:off x="3614057" y="1396288"/>
            <a:ext cx="1471535" cy="1368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85B3C2D-C919-527C-DB8A-02AA92E9EB70}"/>
              </a:ext>
            </a:extLst>
          </p:cNvPr>
          <p:cNvCxnSpPr>
            <a:cxnSpLocks/>
          </p:cNvCxnSpPr>
          <p:nvPr/>
        </p:nvCxnSpPr>
        <p:spPr>
          <a:xfrm>
            <a:off x="6519399" y="1391333"/>
            <a:ext cx="492049" cy="1022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13C1F2A-815C-2ECA-AABB-8C395B1E7011}"/>
              </a:ext>
            </a:extLst>
          </p:cNvPr>
          <p:cNvSpPr txBox="1"/>
          <p:nvPr/>
        </p:nvSpPr>
        <p:spPr>
          <a:xfrm>
            <a:off x="7055850" y="6129796"/>
            <a:ext cx="35383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Module mounting example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6E527E-A265-CEFD-C81A-EEA3E5DD504E}"/>
              </a:ext>
            </a:extLst>
          </p:cNvPr>
          <p:cNvGrpSpPr/>
          <p:nvPr/>
        </p:nvGrpSpPr>
        <p:grpSpPr>
          <a:xfrm>
            <a:off x="7140021" y="1492816"/>
            <a:ext cx="1943639" cy="1335072"/>
            <a:chOff x="5120106" y="1008230"/>
            <a:chExt cx="1943639" cy="133507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F166D68-6630-EAB7-86D8-7C73B48B5766}"/>
                </a:ext>
              </a:extLst>
            </p:cNvPr>
            <p:cNvSpPr/>
            <p:nvPr/>
          </p:nvSpPr>
          <p:spPr>
            <a:xfrm>
              <a:off x="5120106" y="2012568"/>
              <a:ext cx="1422102" cy="33073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4F7172-7C1B-A7BE-547C-145ECDA1E8D3}"/>
                </a:ext>
              </a:extLst>
            </p:cNvPr>
            <p:cNvSpPr txBox="1"/>
            <p:nvPr/>
          </p:nvSpPr>
          <p:spPr>
            <a:xfrm>
              <a:off x="5136167" y="1008230"/>
              <a:ext cx="19275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Georgia" panose="02040502050405020303" pitchFamily="18" charset="0"/>
                </a:rPr>
                <a:t>FPGA</a:t>
              </a:r>
            </a:p>
            <a:p>
              <a:pPr algn="ctr"/>
              <a:r>
                <a:rPr lang="en-US" sz="1400" dirty="0">
                  <a:latin typeface="Georgia" panose="02040502050405020303" pitchFamily="18" charset="0"/>
                </a:rPr>
                <a:t>SEARAY 240 pin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F82FD7-5DF0-0A34-2B4A-FF71D0701CCF}"/>
              </a:ext>
            </a:extLst>
          </p:cNvPr>
          <p:cNvCxnSpPr>
            <a:cxnSpLocks/>
          </p:cNvCxnSpPr>
          <p:nvPr/>
        </p:nvCxnSpPr>
        <p:spPr>
          <a:xfrm flipH="1">
            <a:off x="7648128" y="2080630"/>
            <a:ext cx="257437" cy="407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4FFCC1D-EFDB-FAB3-7F38-4C7915448B1C}"/>
              </a:ext>
            </a:extLst>
          </p:cNvPr>
          <p:cNvSpPr/>
          <p:nvPr/>
        </p:nvSpPr>
        <p:spPr>
          <a:xfrm>
            <a:off x="9678329" y="2667301"/>
            <a:ext cx="837271" cy="558465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125BE83-FC7D-46E9-74F9-9F6BCB8AFD8D}"/>
              </a:ext>
            </a:extLst>
          </p:cNvPr>
          <p:cNvCxnSpPr>
            <a:cxnSpLocks/>
          </p:cNvCxnSpPr>
          <p:nvPr/>
        </p:nvCxnSpPr>
        <p:spPr>
          <a:xfrm>
            <a:off x="10095136" y="1955826"/>
            <a:ext cx="133103" cy="722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E59648-D0B4-536D-3190-8E429B7FFD04}"/>
              </a:ext>
            </a:extLst>
          </p:cNvPr>
          <p:cNvSpPr txBox="1"/>
          <p:nvPr/>
        </p:nvSpPr>
        <p:spPr>
          <a:xfrm>
            <a:off x="9151407" y="1576253"/>
            <a:ext cx="1927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C-Module Conn.</a:t>
            </a:r>
          </a:p>
        </p:txBody>
      </p:sp>
    </p:spTree>
    <p:extLst>
      <p:ext uri="{BB962C8B-B14F-4D97-AF65-F5344CB8AC3E}">
        <p14:creationId xmlns:p14="http://schemas.microsoft.com/office/powerpoint/2010/main" val="345692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50B8-B066-612D-F030-93DCD60C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connectors? C-Series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56865-D21F-DD47-D17D-0A33E47D4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logic backplane PCB will replace the RIO mezzanine card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45D4A-6BC6-DF84-45F1-59381CF1AB7E}"/>
              </a:ext>
            </a:extLst>
          </p:cNvPr>
          <p:cNvSpPr txBox="1"/>
          <p:nvPr/>
        </p:nvSpPr>
        <p:spPr>
          <a:xfrm>
            <a:off x="3344411" y="1509223"/>
            <a:ext cx="5083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Mating with </a:t>
            </a:r>
            <a:r>
              <a:rPr lang="en-US" sz="1600" b="1" dirty="0" err="1">
                <a:latin typeface="Georgia" panose="02040502050405020303" pitchFamily="18" charset="0"/>
              </a:rPr>
              <a:t>sbRIO</a:t>
            </a:r>
            <a:r>
              <a:rPr lang="en-US" sz="1600" b="1" dirty="0">
                <a:latin typeface="Georgia" panose="02040502050405020303" pitchFamily="18" charset="0"/>
              </a:rPr>
              <a:t> via Backplane PCB</a:t>
            </a:r>
          </a:p>
          <a:p>
            <a:pPr algn="ctr"/>
            <a:r>
              <a:rPr lang="en-US" sz="1600" dirty="0">
                <a:latin typeface="Georgia" panose="02040502050405020303" pitchFamily="18" charset="0"/>
              </a:rPr>
              <a:t>Attaches on the Secondary side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8B9B10-7170-E461-9B6D-EA5CE94A0E9D}"/>
              </a:ext>
            </a:extLst>
          </p:cNvPr>
          <p:cNvGrpSpPr/>
          <p:nvPr/>
        </p:nvGrpSpPr>
        <p:grpSpPr>
          <a:xfrm>
            <a:off x="3820418" y="3483602"/>
            <a:ext cx="4101483" cy="1726706"/>
            <a:chOff x="6924583" y="4338553"/>
            <a:chExt cx="4101483" cy="172670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FD4A052-D06E-77F2-0AED-8E889533D2AC}"/>
                </a:ext>
              </a:extLst>
            </p:cNvPr>
            <p:cNvSpPr/>
            <p:nvPr/>
          </p:nvSpPr>
          <p:spPr>
            <a:xfrm>
              <a:off x="6924583" y="4338553"/>
              <a:ext cx="4101483" cy="1726706"/>
            </a:xfrm>
            <a:custGeom>
              <a:avLst/>
              <a:gdLst>
                <a:gd name="connsiteX0" fmla="*/ 0 w 4101483"/>
                <a:gd name="connsiteY0" fmla="*/ 741285 h 1726706"/>
                <a:gd name="connsiteX1" fmla="*/ 1562469 w 4101483"/>
                <a:gd name="connsiteY1" fmla="*/ 1726706 h 1726706"/>
                <a:gd name="connsiteX2" fmla="*/ 4101483 w 4101483"/>
                <a:gd name="connsiteY2" fmla="*/ 896644 h 1726706"/>
                <a:gd name="connsiteX3" fmla="*/ 2641106 w 4101483"/>
                <a:gd name="connsiteY3" fmla="*/ 0 h 1726706"/>
                <a:gd name="connsiteX4" fmla="*/ 0 w 4101483"/>
                <a:gd name="connsiteY4" fmla="*/ 741285 h 172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1483" h="1726706">
                  <a:moveTo>
                    <a:pt x="0" y="741285"/>
                  </a:moveTo>
                  <a:lnTo>
                    <a:pt x="1562469" y="1726706"/>
                  </a:lnTo>
                  <a:lnTo>
                    <a:pt x="4101483" y="896644"/>
                  </a:lnTo>
                  <a:lnTo>
                    <a:pt x="2641106" y="0"/>
                  </a:lnTo>
                  <a:lnTo>
                    <a:pt x="0" y="741285"/>
                  </a:lnTo>
                  <a:close/>
                </a:path>
              </a:pathLst>
            </a:custGeom>
            <a:solidFill>
              <a:schemeClr val="accent1">
                <a:alpha val="3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C369798-29D3-9301-BAB9-7443D05ACED3}"/>
                </a:ext>
              </a:extLst>
            </p:cNvPr>
            <p:cNvSpPr/>
            <p:nvPr/>
          </p:nvSpPr>
          <p:spPr>
            <a:xfrm>
              <a:off x="7216809" y="4853751"/>
              <a:ext cx="1007615" cy="328474"/>
            </a:xfrm>
            <a:custGeom>
              <a:avLst/>
              <a:gdLst>
                <a:gd name="connsiteX0" fmla="*/ 0 w 1007615"/>
                <a:gd name="connsiteY0" fmla="*/ 266330 h 301841"/>
                <a:gd name="connsiteX1" fmla="*/ 896644 w 1007615"/>
                <a:gd name="connsiteY1" fmla="*/ 0 h 301841"/>
                <a:gd name="connsiteX2" fmla="*/ 1007615 w 1007615"/>
                <a:gd name="connsiteY2" fmla="*/ 62144 h 301841"/>
                <a:gd name="connsiteX3" fmla="*/ 159798 w 1007615"/>
                <a:gd name="connsiteY3" fmla="*/ 301841 h 301841"/>
                <a:gd name="connsiteX4" fmla="*/ 0 w 1007615"/>
                <a:gd name="connsiteY4" fmla="*/ 266330 h 301841"/>
                <a:gd name="connsiteX0" fmla="*/ 0 w 1007615"/>
                <a:gd name="connsiteY0" fmla="*/ 266330 h 328474"/>
                <a:gd name="connsiteX1" fmla="*/ 896644 w 1007615"/>
                <a:gd name="connsiteY1" fmla="*/ 0 h 328474"/>
                <a:gd name="connsiteX2" fmla="*/ 1007615 w 1007615"/>
                <a:gd name="connsiteY2" fmla="*/ 62144 h 328474"/>
                <a:gd name="connsiteX3" fmla="*/ 110970 w 1007615"/>
                <a:gd name="connsiteY3" fmla="*/ 328474 h 328474"/>
                <a:gd name="connsiteX4" fmla="*/ 0 w 1007615"/>
                <a:gd name="connsiteY4" fmla="*/ 266330 h 32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615" h="328474">
                  <a:moveTo>
                    <a:pt x="0" y="266330"/>
                  </a:moveTo>
                  <a:lnTo>
                    <a:pt x="896644" y="0"/>
                  </a:lnTo>
                  <a:lnTo>
                    <a:pt x="1007615" y="62144"/>
                  </a:lnTo>
                  <a:lnTo>
                    <a:pt x="110970" y="328474"/>
                  </a:lnTo>
                  <a:lnTo>
                    <a:pt x="0" y="26633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5626BA0-C06B-46AC-2AF1-9B739A8C9DB1}"/>
              </a:ext>
            </a:extLst>
          </p:cNvPr>
          <p:cNvSpPr/>
          <p:nvPr/>
        </p:nvSpPr>
        <p:spPr>
          <a:xfrm>
            <a:off x="4056419" y="3314448"/>
            <a:ext cx="1007615" cy="328474"/>
          </a:xfrm>
          <a:custGeom>
            <a:avLst/>
            <a:gdLst>
              <a:gd name="connsiteX0" fmla="*/ 0 w 1007615"/>
              <a:gd name="connsiteY0" fmla="*/ 266330 h 301841"/>
              <a:gd name="connsiteX1" fmla="*/ 896644 w 1007615"/>
              <a:gd name="connsiteY1" fmla="*/ 0 h 301841"/>
              <a:gd name="connsiteX2" fmla="*/ 1007615 w 1007615"/>
              <a:gd name="connsiteY2" fmla="*/ 62144 h 301841"/>
              <a:gd name="connsiteX3" fmla="*/ 159798 w 1007615"/>
              <a:gd name="connsiteY3" fmla="*/ 301841 h 301841"/>
              <a:gd name="connsiteX4" fmla="*/ 0 w 1007615"/>
              <a:gd name="connsiteY4" fmla="*/ 266330 h 301841"/>
              <a:gd name="connsiteX0" fmla="*/ 0 w 1007615"/>
              <a:gd name="connsiteY0" fmla="*/ 266330 h 328474"/>
              <a:gd name="connsiteX1" fmla="*/ 896644 w 1007615"/>
              <a:gd name="connsiteY1" fmla="*/ 0 h 328474"/>
              <a:gd name="connsiteX2" fmla="*/ 1007615 w 1007615"/>
              <a:gd name="connsiteY2" fmla="*/ 62144 h 328474"/>
              <a:gd name="connsiteX3" fmla="*/ 110970 w 1007615"/>
              <a:gd name="connsiteY3" fmla="*/ 328474 h 328474"/>
              <a:gd name="connsiteX4" fmla="*/ 0 w 1007615"/>
              <a:gd name="connsiteY4" fmla="*/ 266330 h 3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615" h="328474">
                <a:moveTo>
                  <a:pt x="0" y="266330"/>
                </a:moveTo>
                <a:lnTo>
                  <a:pt x="896644" y="0"/>
                </a:lnTo>
                <a:lnTo>
                  <a:pt x="1007615" y="62144"/>
                </a:lnTo>
                <a:lnTo>
                  <a:pt x="110970" y="328474"/>
                </a:lnTo>
                <a:lnTo>
                  <a:pt x="0" y="26633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8668B-7A32-EC06-8168-3995717FCAE3}"/>
              </a:ext>
            </a:extLst>
          </p:cNvPr>
          <p:cNvSpPr txBox="1"/>
          <p:nvPr/>
        </p:nvSpPr>
        <p:spPr>
          <a:xfrm>
            <a:off x="6415701" y="4688274"/>
            <a:ext cx="2172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rPr>
              <a:t>sbRIO</a:t>
            </a:r>
            <a:endParaRPr lang="en-US" sz="1600" dirty="0">
              <a:effectLst>
                <a:glow rad="190500">
                  <a:schemeClr val="bg1">
                    <a:alpha val="80000"/>
                  </a:schemeClr>
                </a:glow>
              </a:effectLst>
              <a:latin typeface="Georgia" panose="02040502050405020303" pitchFamily="18" charset="0"/>
            </a:endParaRPr>
          </a:p>
          <a:p>
            <a:pPr algn="ctr"/>
            <a:r>
              <a:rPr lang="en-US" sz="1600" dirty="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rPr>
              <a:t>(Secondary side up)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387A6C-9D65-D71C-3831-461266F3EA85}"/>
              </a:ext>
            </a:extLst>
          </p:cNvPr>
          <p:cNvSpPr txBox="1"/>
          <p:nvPr/>
        </p:nvSpPr>
        <p:spPr>
          <a:xfrm>
            <a:off x="4045817" y="2383635"/>
            <a:ext cx="2172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Logic Backplane </a:t>
            </a:r>
          </a:p>
          <a:p>
            <a:r>
              <a:rPr lang="en-US" dirty="0"/>
              <a:t>PCB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AB6E22-2E18-31B6-8601-F47E8BB063CA}"/>
              </a:ext>
            </a:extLst>
          </p:cNvPr>
          <p:cNvCxnSpPr/>
          <p:nvPr/>
        </p:nvCxnSpPr>
        <p:spPr>
          <a:xfrm>
            <a:off x="4560226" y="3518396"/>
            <a:ext cx="0" cy="684352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EFE247-8CAE-FD0E-F9E6-5472251F2F47}"/>
              </a:ext>
            </a:extLst>
          </p:cNvPr>
          <p:cNvSpPr txBox="1"/>
          <p:nvPr/>
        </p:nvSpPr>
        <p:spPr>
          <a:xfrm>
            <a:off x="2393979" y="4588306"/>
            <a:ext cx="2172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RMC  Conn.</a:t>
            </a:r>
          </a:p>
          <a:p>
            <a:r>
              <a:rPr lang="en-US" dirty="0"/>
              <a:t>(Mounted on Secondary Side)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738BC-D333-AF95-BF80-10CB169DD399}"/>
              </a:ext>
            </a:extLst>
          </p:cNvPr>
          <p:cNvSpPr txBox="1"/>
          <p:nvPr/>
        </p:nvSpPr>
        <p:spPr>
          <a:xfrm>
            <a:off x="1769055" y="3585180"/>
            <a:ext cx="21725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FGPA  Conn.</a:t>
            </a:r>
          </a:p>
          <a:p>
            <a:r>
              <a:rPr lang="en-US" dirty="0"/>
              <a:t>Hidden from this view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148F68D-BC11-E6CD-D620-4DECA9B856F8}"/>
              </a:ext>
            </a:extLst>
          </p:cNvPr>
          <p:cNvSpPr/>
          <p:nvPr/>
        </p:nvSpPr>
        <p:spPr>
          <a:xfrm>
            <a:off x="6206974" y="3078804"/>
            <a:ext cx="2019670" cy="985421"/>
          </a:xfrm>
          <a:custGeom>
            <a:avLst/>
            <a:gdLst>
              <a:gd name="connsiteX0" fmla="*/ 0 w 2019670"/>
              <a:gd name="connsiteY0" fmla="*/ 332913 h 985421"/>
              <a:gd name="connsiteX1" fmla="*/ 1069760 w 2019670"/>
              <a:gd name="connsiteY1" fmla="*/ 0 h 985421"/>
              <a:gd name="connsiteX2" fmla="*/ 2019670 w 2019670"/>
              <a:gd name="connsiteY2" fmla="*/ 599243 h 985421"/>
              <a:gd name="connsiteX3" fmla="*/ 883328 w 2019670"/>
              <a:gd name="connsiteY3" fmla="*/ 985421 h 985421"/>
              <a:gd name="connsiteX4" fmla="*/ 0 w 2019670"/>
              <a:gd name="connsiteY4" fmla="*/ 332913 h 98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670" h="985421">
                <a:moveTo>
                  <a:pt x="0" y="332913"/>
                </a:moveTo>
                <a:lnTo>
                  <a:pt x="1069760" y="0"/>
                </a:lnTo>
                <a:lnTo>
                  <a:pt x="2019670" y="599243"/>
                </a:lnTo>
                <a:lnTo>
                  <a:pt x="883328" y="985421"/>
                </a:lnTo>
                <a:lnTo>
                  <a:pt x="0" y="332913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CE48E-288E-99E7-95B7-FAF1DCAADA9C}"/>
              </a:ext>
            </a:extLst>
          </p:cNvPr>
          <p:cNvSpPr txBox="1"/>
          <p:nvPr/>
        </p:nvSpPr>
        <p:spPr>
          <a:xfrm>
            <a:off x="8166894" y="3104103"/>
            <a:ext cx="2172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1x C-Series Module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28C427-0177-BB97-D530-3CB6EA875B1B}"/>
              </a:ext>
            </a:extLst>
          </p:cNvPr>
          <p:cNvCxnSpPr>
            <a:cxnSpLocks/>
          </p:cNvCxnSpPr>
          <p:nvPr/>
        </p:nvCxnSpPr>
        <p:spPr>
          <a:xfrm>
            <a:off x="5387861" y="2753029"/>
            <a:ext cx="229167" cy="2249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6091A5-A543-C89D-B601-DA2D11D94B09}"/>
              </a:ext>
            </a:extLst>
          </p:cNvPr>
          <p:cNvCxnSpPr>
            <a:cxnSpLocks/>
          </p:cNvCxnSpPr>
          <p:nvPr/>
        </p:nvCxnSpPr>
        <p:spPr>
          <a:xfrm flipH="1" flipV="1">
            <a:off x="6943853" y="4670301"/>
            <a:ext cx="187673" cy="247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2E0B93-3F0D-BB4F-7413-31BB2E717659}"/>
              </a:ext>
            </a:extLst>
          </p:cNvPr>
          <p:cNvCxnSpPr>
            <a:cxnSpLocks/>
          </p:cNvCxnSpPr>
          <p:nvPr/>
        </p:nvCxnSpPr>
        <p:spPr>
          <a:xfrm flipV="1">
            <a:off x="3541653" y="3649272"/>
            <a:ext cx="576002" cy="1510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B669B2-753C-EDBF-CD9C-03C3E6B3DC83}"/>
              </a:ext>
            </a:extLst>
          </p:cNvPr>
          <p:cNvCxnSpPr>
            <a:cxnSpLocks/>
          </p:cNvCxnSpPr>
          <p:nvPr/>
        </p:nvCxnSpPr>
        <p:spPr>
          <a:xfrm flipV="1">
            <a:off x="3717740" y="4317727"/>
            <a:ext cx="491534" cy="213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58F062E-02C2-78AE-DA39-B41490F2266F}"/>
              </a:ext>
            </a:extLst>
          </p:cNvPr>
          <p:cNvSpPr/>
          <p:nvPr/>
        </p:nvSpPr>
        <p:spPr>
          <a:xfrm>
            <a:off x="3744958" y="2688310"/>
            <a:ext cx="3487542" cy="1929340"/>
          </a:xfrm>
          <a:custGeom>
            <a:avLst/>
            <a:gdLst>
              <a:gd name="connsiteX0" fmla="*/ 0 w 4101483"/>
              <a:gd name="connsiteY0" fmla="*/ 741285 h 1726706"/>
              <a:gd name="connsiteX1" fmla="*/ 1562469 w 4101483"/>
              <a:gd name="connsiteY1" fmla="*/ 1726706 h 1726706"/>
              <a:gd name="connsiteX2" fmla="*/ 4101483 w 4101483"/>
              <a:gd name="connsiteY2" fmla="*/ 896644 h 1726706"/>
              <a:gd name="connsiteX3" fmla="*/ 2641106 w 4101483"/>
              <a:gd name="connsiteY3" fmla="*/ 0 h 1726706"/>
              <a:gd name="connsiteX4" fmla="*/ 0 w 4101483"/>
              <a:gd name="connsiteY4" fmla="*/ 741285 h 1726706"/>
              <a:gd name="connsiteX0" fmla="*/ 0 w 3130978"/>
              <a:gd name="connsiteY0" fmla="*/ 741285 h 1726706"/>
              <a:gd name="connsiteX1" fmla="*/ 1562469 w 3130978"/>
              <a:gd name="connsiteY1" fmla="*/ 1726706 h 1726706"/>
              <a:gd name="connsiteX2" fmla="*/ 3130978 w 3130978"/>
              <a:gd name="connsiteY2" fmla="*/ 312667 h 1726706"/>
              <a:gd name="connsiteX3" fmla="*/ 2641106 w 3130978"/>
              <a:gd name="connsiteY3" fmla="*/ 0 h 1726706"/>
              <a:gd name="connsiteX4" fmla="*/ 0 w 3130978"/>
              <a:gd name="connsiteY4" fmla="*/ 741285 h 1726706"/>
              <a:gd name="connsiteX0" fmla="*/ 0 w 3130978"/>
              <a:gd name="connsiteY0" fmla="*/ 741285 h 1726706"/>
              <a:gd name="connsiteX1" fmla="*/ 1562469 w 3130978"/>
              <a:gd name="connsiteY1" fmla="*/ 1726706 h 1726706"/>
              <a:gd name="connsiteX2" fmla="*/ 3130978 w 3130978"/>
              <a:gd name="connsiteY2" fmla="*/ 312667 h 1726706"/>
              <a:gd name="connsiteX3" fmla="*/ 3128622 w 3130978"/>
              <a:gd name="connsiteY3" fmla="*/ 285071 h 1726706"/>
              <a:gd name="connsiteX4" fmla="*/ 2641106 w 3130978"/>
              <a:gd name="connsiteY4" fmla="*/ 0 h 1726706"/>
              <a:gd name="connsiteX5" fmla="*/ 0 w 3130978"/>
              <a:gd name="connsiteY5" fmla="*/ 741285 h 1726706"/>
              <a:gd name="connsiteX0" fmla="*/ 0 w 3128622"/>
              <a:gd name="connsiteY0" fmla="*/ 741285 h 1726706"/>
              <a:gd name="connsiteX1" fmla="*/ 1562469 w 3128622"/>
              <a:gd name="connsiteY1" fmla="*/ 1726706 h 1726706"/>
              <a:gd name="connsiteX2" fmla="*/ 2083640 w 3128622"/>
              <a:gd name="connsiteY2" fmla="*/ 618559 h 1726706"/>
              <a:gd name="connsiteX3" fmla="*/ 3128622 w 3128622"/>
              <a:gd name="connsiteY3" fmla="*/ 285071 h 1726706"/>
              <a:gd name="connsiteX4" fmla="*/ 2641106 w 3128622"/>
              <a:gd name="connsiteY4" fmla="*/ 0 h 1726706"/>
              <a:gd name="connsiteX5" fmla="*/ 0 w 3128622"/>
              <a:gd name="connsiteY5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2083640 w 3177147"/>
              <a:gd name="connsiteY2" fmla="*/ 618559 h 1726706"/>
              <a:gd name="connsiteX3" fmla="*/ 3177147 w 3177147"/>
              <a:gd name="connsiteY3" fmla="*/ 304935 h 1726706"/>
              <a:gd name="connsiteX4" fmla="*/ 2641106 w 3177147"/>
              <a:gd name="connsiteY4" fmla="*/ 0 h 1726706"/>
              <a:gd name="connsiteX5" fmla="*/ 0 w 3177147"/>
              <a:gd name="connsiteY5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2083640 w 3177147"/>
              <a:gd name="connsiteY2" fmla="*/ 618559 h 1726706"/>
              <a:gd name="connsiteX3" fmla="*/ 2073197 w 3177147"/>
              <a:gd name="connsiteY3" fmla="*/ 583019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58190 w 3177147"/>
              <a:gd name="connsiteY2" fmla="*/ 1337606 h 1726706"/>
              <a:gd name="connsiteX3" fmla="*/ 2073197 w 3177147"/>
              <a:gd name="connsiteY3" fmla="*/ 583019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58190 w 3177147"/>
              <a:gd name="connsiteY2" fmla="*/ 1337606 h 1726706"/>
              <a:gd name="connsiteX3" fmla="*/ 2000409 w 3177147"/>
              <a:gd name="connsiteY3" fmla="*/ 610828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00409 w 3177147"/>
              <a:gd name="connsiteY3" fmla="*/ 610828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81285 w 3177147"/>
              <a:gd name="connsiteY3" fmla="*/ 61877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081285 w 3177147"/>
              <a:gd name="connsiteY3" fmla="*/ 63466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  <a:gd name="connsiteX0" fmla="*/ 0 w 3177147"/>
              <a:gd name="connsiteY0" fmla="*/ 741285 h 1726706"/>
              <a:gd name="connsiteX1" fmla="*/ 1562469 w 3177147"/>
              <a:gd name="connsiteY1" fmla="*/ 1726706 h 1726706"/>
              <a:gd name="connsiteX2" fmla="*/ 3001577 w 3177147"/>
              <a:gd name="connsiteY2" fmla="*/ 1274044 h 1726706"/>
              <a:gd name="connsiteX3" fmla="*/ 2101504 w 3177147"/>
              <a:gd name="connsiteY3" fmla="*/ 634663 h 1726706"/>
              <a:gd name="connsiteX4" fmla="*/ 3177147 w 3177147"/>
              <a:gd name="connsiteY4" fmla="*/ 304935 h 1726706"/>
              <a:gd name="connsiteX5" fmla="*/ 2641106 w 3177147"/>
              <a:gd name="connsiteY5" fmla="*/ 0 h 1726706"/>
              <a:gd name="connsiteX6" fmla="*/ 0 w 3177147"/>
              <a:gd name="connsiteY6" fmla="*/ 741285 h 172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7147" h="1726706">
                <a:moveTo>
                  <a:pt x="0" y="741285"/>
                </a:moveTo>
                <a:lnTo>
                  <a:pt x="1562469" y="1726706"/>
                </a:lnTo>
                <a:lnTo>
                  <a:pt x="3001577" y="1274044"/>
                </a:lnTo>
                <a:lnTo>
                  <a:pt x="2101504" y="634663"/>
                </a:lnTo>
                <a:lnTo>
                  <a:pt x="3177147" y="304935"/>
                </a:lnTo>
                <a:lnTo>
                  <a:pt x="2641106" y="0"/>
                </a:lnTo>
                <a:lnTo>
                  <a:pt x="0" y="741285"/>
                </a:lnTo>
                <a:close/>
              </a:path>
            </a:pathLst>
          </a:custGeom>
          <a:solidFill>
            <a:schemeClr val="accent6">
              <a:alpha val="2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558430-05D1-A87D-6CD5-50B4FF3722D4}"/>
              </a:ext>
            </a:extLst>
          </p:cNvPr>
          <p:cNvSpPr/>
          <p:nvPr/>
        </p:nvSpPr>
        <p:spPr>
          <a:xfrm>
            <a:off x="4871356" y="3016382"/>
            <a:ext cx="1447800" cy="513997"/>
          </a:xfrm>
          <a:custGeom>
            <a:avLst/>
            <a:gdLst>
              <a:gd name="connsiteX0" fmla="*/ 0 w 1447800"/>
              <a:gd name="connsiteY0" fmla="*/ 401732 h 513997"/>
              <a:gd name="connsiteX1" fmla="*/ 283029 w 1447800"/>
              <a:gd name="connsiteY1" fmla="*/ 494261 h 513997"/>
              <a:gd name="connsiteX2" fmla="*/ 1110343 w 1447800"/>
              <a:gd name="connsiteY2" fmla="*/ 64275 h 513997"/>
              <a:gd name="connsiteX3" fmla="*/ 1447800 w 1447800"/>
              <a:gd name="connsiteY3" fmla="*/ 9847 h 51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513997">
                <a:moveTo>
                  <a:pt x="0" y="401732"/>
                </a:moveTo>
                <a:cubicBezTo>
                  <a:pt x="48986" y="476118"/>
                  <a:pt x="97972" y="550504"/>
                  <a:pt x="283029" y="494261"/>
                </a:cubicBezTo>
                <a:cubicBezTo>
                  <a:pt x="468086" y="438018"/>
                  <a:pt x="916215" y="145011"/>
                  <a:pt x="1110343" y="64275"/>
                </a:cubicBezTo>
                <a:cubicBezTo>
                  <a:pt x="1304471" y="-16461"/>
                  <a:pt x="1376135" y="-3307"/>
                  <a:pt x="1447800" y="9847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699296C-FFCB-148D-674F-ED5DED952D69}"/>
              </a:ext>
            </a:extLst>
          </p:cNvPr>
          <p:cNvSpPr/>
          <p:nvPr/>
        </p:nvSpPr>
        <p:spPr>
          <a:xfrm>
            <a:off x="4874602" y="2968410"/>
            <a:ext cx="1447800" cy="513997"/>
          </a:xfrm>
          <a:custGeom>
            <a:avLst/>
            <a:gdLst>
              <a:gd name="connsiteX0" fmla="*/ 0 w 1447800"/>
              <a:gd name="connsiteY0" fmla="*/ 401732 h 513997"/>
              <a:gd name="connsiteX1" fmla="*/ 283029 w 1447800"/>
              <a:gd name="connsiteY1" fmla="*/ 494261 h 513997"/>
              <a:gd name="connsiteX2" fmla="*/ 1110343 w 1447800"/>
              <a:gd name="connsiteY2" fmla="*/ 64275 h 513997"/>
              <a:gd name="connsiteX3" fmla="*/ 1447800 w 1447800"/>
              <a:gd name="connsiteY3" fmla="*/ 9847 h 51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513997">
                <a:moveTo>
                  <a:pt x="0" y="401732"/>
                </a:moveTo>
                <a:cubicBezTo>
                  <a:pt x="48986" y="476118"/>
                  <a:pt x="97972" y="550504"/>
                  <a:pt x="283029" y="494261"/>
                </a:cubicBezTo>
                <a:cubicBezTo>
                  <a:pt x="468086" y="438018"/>
                  <a:pt x="916215" y="145011"/>
                  <a:pt x="1110343" y="64275"/>
                </a:cubicBezTo>
                <a:cubicBezTo>
                  <a:pt x="1304471" y="-16461"/>
                  <a:pt x="1376135" y="-3307"/>
                  <a:pt x="1447800" y="9847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782F24-8502-C186-8C58-42940E20A71C}"/>
              </a:ext>
            </a:extLst>
          </p:cNvPr>
          <p:cNvSpPr/>
          <p:nvPr/>
        </p:nvSpPr>
        <p:spPr>
          <a:xfrm>
            <a:off x="6273465" y="2912393"/>
            <a:ext cx="640468" cy="270714"/>
          </a:xfrm>
          <a:custGeom>
            <a:avLst/>
            <a:gdLst>
              <a:gd name="connsiteX0" fmla="*/ 0 w 861134"/>
              <a:gd name="connsiteY0" fmla="*/ 146482 h 363985"/>
              <a:gd name="connsiteX1" fmla="*/ 337351 w 861134"/>
              <a:gd name="connsiteY1" fmla="*/ 363985 h 363985"/>
              <a:gd name="connsiteX2" fmla="*/ 861134 w 861134"/>
              <a:gd name="connsiteY2" fmla="*/ 213064 h 363985"/>
              <a:gd name="connsiteX3" fmla="*/ 523783 w 861134"/>
              <a:gd name="connsiteY3" fmla="*/ 0 h 363985"/>
              <a:gd name="connsiteX4" fmla="*/ 0 w 861134"/>
              <a:gd name="connsiteY4" fmla="*/ 146482 h 363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134" h="363985">
                <a:moveTo>
                  <a:pt x="0" y="146482"/>
                </a:moveTo>
                <a:lnTo>
                  <a:pt x="337351" y="363985"/>
                </a:lnTo>
                <a:lnTo>
                  <a:pt x="861134" y="213064"/>
                </a:lnTo>
                <a:lnTo>
                  <a:pt x="523783" y="0"/>
                </a:lnTo>
                <a:lnTo>
                  <a:pt x="0" y="146482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CD2B27-A0E3-33F9-4454-70B1C048E530}"/>
              </a:ext>
            </a:extLst>
          </p:cNvPr>
          <p:cNvCxnSpPr>
            <a:cxnSpLocks/>
          </p:cNvCxnSpPr>
          <p:nvPr/>
        </p:nvCxnSpPr>
        <p:spPr>
          <a:xfrm flipH="1">
            <a:off x="7962037" y="3392371"/>
            <a:ext cx="321076" cy="86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F44CE0-8292-B235-F251-7242FD611E03}"/>
              </a:ext>
            </a:extLst>
          </p:cNvPr>
          <p:cNvCxnSpPr>
            <a:cxnSpLocks/>
          </p:cNvCxnSpPr>
          <p:nvPr/>
        </p:nvCxnSpPr>
        <p:spPr>
          <a:xfrm flipH="1">
            <a:off x="6810454" y="2753029"/>
            <a:ext cx="422046" cy="246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4F95ED6-B8F9-F63F-4034-F02F7ADD991B}"/>
              </a:ext>
            </a:extLst>
          </p:cNvPr>
          <p:cNvSpPr txBox="1"/>
          <p:nvPr/>
        </p:nvSpPr>
        <p:spPr>
          <a:xfrm>
            <a:off x="7064815" y="2514564"/>
            <a:ext cx="1927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C-Module Conn.</a:t>
            </a:r>
          </a:p>
        </p:txBody>
      </p:sp>
    </p:spTree>
    <p:extLst>
      <p:ext uri="{BB962C8B-B14F-4D97-AF65-F5344CB8AC3E}">
        <p14:creationId xmlns:p14="http://schemas.microsoft.com/office/powerpoint/2010/main" val="330632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A588-8320-E7FA-0484-CDFB2103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connectors? – AMC Driver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C978C2-0A73-55CC-F7AB-4FF57BAA0AD7}"/>
              </a:ext>
            </a:extLst>
          </p:cNvPr>
          <p:cNvGrpSpPr/>
          <p:nvPr/>
        </p:nvGrpSpPr>
        <p:grpSpPr>
          <a:xfrm>
            <a:off x="491919" y="1469861"/>
            <a:ext cx="6964796" cy="3839548"/>
            <a:chOff x="1297462" y="1268475"/>
            <a:chExt cx="6964796" cy="38395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9E3EB9-453F-E1CD-5878-0FADA8220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7462" y="1689745"/>
              <a:ext cx="2936219" cy="2565871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C63CD2B-68AD-84D3-00D9-E3F9098E050D}"/>
                </a:ext>
              </a:extLst>
            </p:cNvPr>
            <p:cNvSpPr/>
            <p:nvPr/>
          </p:nvSpPr>
          <p:spPr>
            <a:xfrm>
              <a:off x="2015747" y="1790363"/>
              <a:ext cx="979136" cy="1638637"/>
            </a:xfrm>
            <a:prstGeom prst="ellipse">
              <a:avLst/>
            </a:prstGeom>
            <a:solidFill>
              <a:srgbClr val="FF0000">
                <a:alpha val="9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A21D49-5411-B7B6-DA72-C9433933D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202" t="15771" r="37046" b="36849"/>
            <a:stretch/>
          </p:blipFill>
          <p:spPr>
            <a:xfrm>
              <a:off x="4854166" y="1268475"/>
              <a:ext cx="3408092" cy="3839548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3498BD-6022-57DB-65EB-2637224E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E3F110-B3D3-DC5F-C7B1-BCC617A23C4E}"/>
              </a:ext>
            </a:extLst>
          </p:cNvPr>
          <p:cNvSpPr txBox="1"/>
          <p:nvPr/>
        </p:nvSpPr>
        <p:spPr>
          <a:xfrm>
            <a:off x="8469086" y="4024117"/>
            <a:ext cx="29010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Pico-Clasp 20 Pos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Safety torque off (e-stop)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Analog IN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CDE22A-AAD2-67AE-A13F-B3F0756A25AA}"/>
              </a:ext>
            </a:extLst>
          </p:cNvPr>
          <p:cNvCxnSpPr>
            <a:cxnSpLocks/>
          </p:cNvCxnSpPr>
          <p:nvPr/>
        </p:nvCxnSpPr>
        <p:spPr>
          <a:xfrm flipH="1" flipV="1">
            <a:off x="5307697" y="3223053"/>
            <a:ext cx="3112403" cy="10114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86E455F-811A-B2FD-4322-C9CE25834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234" y="4980459"/>
            <a:ext cx="2147882" cy="13984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8A5C16-F480-87BB-9B3F-3E89B6757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234" y="2097863"/>
            <a:ext cx="2345975" cy="154025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497034-B84F-8C58-CE31-4C940AF722F5}"/>
              </a:ext>
            </a:extLst>
          </p:cNvPr>
          <p:cNvCxnSpPr>
            <a:cxnSpLocks/>
          </p:cNvCxnSpPr>
          <p:nvPr/>
        </p:nvCxnSpPr>
        <p:spPr>
          <a:xfrm flipH="1">
            <a:off x="5193274" y="1603622"/>
            <a:ext cx="3074426" cy="1430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270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8ACE90-FAC3-0DDC-B3B6-3973F5E9F79F}"/>
              </a:ext>
            </a:extLst>
          </p:cNvPr>
          <p:cNvSpPr txBox="1"/>
          <p:nvPr/>
        </p:nvSpPr>
        <p:spPr>
          <a:xfrm>
            <a:off x="8267700" y="1397787"/>
            <a:ext cx="31568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>
                <a:effectLst>
                  <a:glow rad="190500">
                    <a:schemeClr val="bg1">
                      <a:alpha val="80000"/>
                    </a:schemeClr>
                  </a:glow>
                </a:effectLst>
                <a:latin typeface="Georgia" panose="02040502050405020303" pitchFamily="18" charset="0"/>
              </a:defRPr>
            </a:lvl1pPr>
          </a:lstStyle>
          <a:p>
            <a:pPr algn="l"/>
            <a:r>
              <a:rPr lang="en-US" dirty="0"/>
              <a:t>Pico-Clasp 30 Pos</a:t>
            </a:r>
          </a:p>
          <a:p>
            <a:pPr marL="285750" indent="-285750" algn="l">
              <a:buFontTx/>
              <a:buChar char="-"/>
            </a:pPr>
            <a:r>
              <a:rPr lang="en-US" dirty="0"/>
              <a:t>Enc </a:t>
            </a:r>
            <a:r>
              <a:rPr lang="en-US" dirty="0" err="1"/>
              <a:t>Fdb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2649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50D5-A7E9-C2CA-1920-B0D90769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C25F9-E58B-5651-428C-DFC3BAA47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Connections between backplane back and</a:t>
            </a:r>
          </a:p>
          <a:p>
            <a:pPr marL="457200" indent="-457200">
              <a:buAutoNum type="arabicPeriod"/>
            </a:pPr>
            <a:r>
              <a:rPr lang="en-US" dirty="0" err="1"/>
              <a:t>sbRIO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C-module</a:t>
            </a:r>
          </a:p>
          <a:p>
            <a:pPr marL="457200" indent="-457200">
              <a:buAutoNum type="arabicPeriod"/>
            </a:pPr>
            <a:r>
              <a:rPr lang="en-US" dirty="0"/>
              <a:t>Encoder</a:t>
            </a:r>
          </a:p>
          <a:p>
            <a:pPr marL="457200" indent="-457200">
              <a:buAutoNum type="arabicPeriod"/>
            </a:pPr>
            <a:r>
              <a:rPr lang="en-US" dirty="0"/>
              <a:t>Motor driver</a:t>
            </a:r>
          </a:p>
          <a:p>
            <a:pPr marL="457200" indent="-457200">
              <a:buAutoNum type="arabicPeriod"/>
            </a:pPr>
            <a:r>
              <a:rPr lang="en-US" dirty="0"/>
              <a:t>DIO breakout</a:t>
            </a:r>
          </a:p>
          <a:p>
            <a:pPr marL="457200" indent="-457200">
              <a:buAutoNum type="arabicPeriod"/>
            </a:pPr>
            <a:r>
              <a:rPr lang="en-US" dirty="0"/>
              <a:t>Power consideration</a:t>
            </a:r>
          </a:p>
        </p:txBody>
      </p:sp>
    </p:spTree>
    <p:extLst>
      <p:ext uri="{BB962C8B-B14F-4D97-AF65-F5344CB8AC3E}">
        <p14:creationId xmlns:p14="http://schemas.microsoft.com/office/powerpoint/2010/main" val="11400080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77CB4BD-E611-4FA2-8276-7088B6EE561E}" vid="{32D0A208-8920-46DD-A5BC-AA5A43699D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B8B9753695EE438A46A7CC3431A340" ma:contentTypeVersion="10" ma:contentTypeDescription="Create a new document." ma:contentTypeScope="" ma:versionID="2a12b863af9b95427e5d90f657cdf961">
  <xsd:schema xmlns:xsd="http://www.w3.org/2001/XMLSchema" xmlns:xs="http://www.w3.org/2001/XMLSchema" xmlns:p="http://schemas.microsoft.com/office/2006/metadata/properties" xmlns:ns3="d2d2b02f-7514-473e-8bc9-90ce283584c4" targetNamespace="http://schemas.microsoft.com/office/2006/metadata/properties" ma:root="true" ma:fieldsID="550e4e40b41aa3f6bc3b6a88a20e4da2" ns3:_="">
    <xsd:import namespace="d2d2b02f-7514-473e-8bc9-90ce283584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d2b02f-7514-473e-8bc9-90ce283584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4E85DF-8EC8-4680-A345-A368B41B91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d2b02f-7514-473e-8bc9-90ce283584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55ED88-2A85-4D65-BE18-18B03A9410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9F9257-ACE5-440D-B7B5-D3A5A33DC6A3}">
  <ds:schemaRefs>
    <ds:schemaRef ds:uri="http://www.w3.org/XML/1998/namespace"/>
    <ds:schemaRef ds:uri="http://schemas.microsoft.com/office/2006/documentManagement/types"/>
    <ds:schemaRef ds:uri="d2d2b02f-7514-473e-8bc9-90ce283584c4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Research_Presentation_Template</Template>
  <TotalTime>502</TotalTime>
  <Words>1438</Words>
  <Application>Microsoft Office PowerPoint</Application>
  <PresentationFormat>Widescreen</PresentationFormat>
  <Paragraphs>408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TimesNewRomanPSMT</vt:lpstr>
      <vt:lpstr>Adobe Devanagari</vt:lpstr>
      <vt:lpstr>Arial</vt:lpstr>
      <vt:lpstr>Calibri</vt:lpstr>
      <vt:lpstr>Calibri Light</vt:lpstr>
      <vt:lpstr>Cambria Math</vt:lpstr>
      <vt:lpstr>Georgia</vt:lpstr>
      <vt:lpstr>Roboto</vt:lpstr>
      <vt:lpstr>1_Office Theme</vt:lpstr>
      <vt:lpstr>Logic_Backplane_PCB v1</vt:lpstr>
      <vt:lpstr>Goal </vt:lpstr>
      <vt:lpstr>Connection</vt:lpstr>
      <vt:lpstr>Where are the connectors? - sbRIO</vt:lpstr>
      <vt:lpstr>Where are the connectors? – C-Series module</vt:lpstr>
      <vt:lpstr>Where are the connectors? C-Series Module</vt:lpstr>
      <vt:lpstr>Where are the connectors? C-Series Module</vt:lpstr>
      <vt:lpstr>Where are the connectors? – AMC Driver</vt:lpstr>
      <vt:lpstr>Connection Contents</vt:lpstr>
      <vt:lpstr>Connection: Logic Backplane PCB – with sbRIO</vt:lpstr>
      <vt:lpstr>Connection: Logic Backplane PCB – with sbRIO</vt:lpstr>
      <vt:lpstr>Connection: Logic Backplane PCB – with C-module</vt:lpstr>
      <vt:lpstr>Connection: Logic Backplane PCB – with C-module</vt:lpstr>
      <vt:lpstr>Connection: Logic Backplane PCB – with C-module</vt:lpstr>
      <vt:lpstr>Connection: Logic Backplane PCB - Encoder</vt:lpstr>
      <vt:lpstr>Connection: Logic Backplane PCB - Encoder</vt:lpstr>
      <vt:lpstr>Connection: Logic Backplane PCB – Motor Driver</vt:lpstr>
      <vt:lpstr>Connection: Logic Backplane PCB – Motor Driver</vt:lpstr>
      <vt:lpstr>Connection: Logic Backplane PCB – Motor Driver</vt:lpstr>
      <vt:lpstr>Connection: Logic Backplane PCB – DIO breakout</vt:lpstr>
      <vt:lpstr>Connection: Logic Backplane PCB – DIO breakout</vt:lpstr>
      <vt:lpstr>Connection: Logic Backplane PCB – DIO breakout</vt:lpstr>
      <vt:lpstr>Connection: Logic Backplane PCB - Power</vt:lpstr>
      <vt:lpstr>Connection Summary</vt:lpstr>
      <vt:lpstr>PCB Holes / Max.Min. Conditions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Logic_Backplane_PCB v1</dc:title>
  <dc:creator>Sim, Youngwoo</dc:creator>
  <cp:lastModifiedBy>Sim, Youngwoo</cp:lastModifiedBy>
  <cp:revision>1</cp:revision>
  <dcterms:created xsi:type="dcterms:W3CDTF">2022-06-28T23:04:18Z</dcterms:created>
  <dcterms:modified xsi:type="dcterms:W3CDTF">2022-06-29T07:27:06Z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0x0101006FB8B9753695EE438A46A7CC3431A340</vt:lpwstr>
  </property>
</Properties>
</file>